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9" r:id="rId1"/>
  </p:sldMasterIdLst>
  <p:notesMasterIdLst>
    <p:notesMasterId r:id="rId18"/>
  </p:notesMasterIdLst>
  <p:handoutMasterIdLst>
    <p:handoutMasterId r:id="rId19"/>
  </p:handoutMasterIdLst>
  <p:sldIdLst>
    <p:sldId id="257" r:id="rId2"/>
    <p:sldId id="282" r:id="rId3"/>
    <p:sldId id="307" r:id="rId4"/>
    <p:sldId id="283" r:id="rId5"/>
    <p:sldId id="300" r:id="rId6"/>
    <p:sldId id="293" r:id="rId7"/>
    <p:sldId id="301" r:id="rId8"/>
    <p:sldId id="308" r:id="rId9"/>
    <p:sldId id="312" r:id="rId10"/>
    <p:sldId id="313" r:id="rId11"/>
    <p:sldId id="309" r:id="rId12"/>
    <p:sldId id="314" r:id="rId13"/>
    <p:sldId id="310" r:id="rId14"/>
    <p:sldId id="311" r:id="rId15"/>
    <p:sldId id="304" r:id="rId16"/>
    <p:sldId id="278" r:id="rId17"/>
  </p:sldIdLst>
  <p:sldSz cx="9144000" cy="6858000" type="screen4x3"/>
  <p:notesSz cx="6805613" cy="9939338"/>
  <p:embeddedFontLst>
    <p:embeddedFont>
      <p:font typeface="Wingdings 3" charset="2"/>
      <p:regular r:id="rId20"/>
    </p:embeddedFont>
    <p:embeddedFont>
      <p:font typeface="Bookman Old Style" charset="0"/>
      <p:regular r:id="rId21"/>
      <p:bold r:id="rId22"/>
      <p:italic r:id="rId23"/>
      <p:boldItalic r:id="rId24"/>
    </p:embeddedFont>
    <p:embeddedFont>
      <p:font typeface="나눔고딕" charset="-127"/>
      <p:regular r:id="rId25"/>
      <p:bold r:id="rId26"/>
    </p:embeddedFont>
    <p:embeddedFont>
      <p:font typeface="맑은 고딕" pitchFamily="50" charset="-127"/>
      <p:regular r:id="rId27"/>
      <p:bold r:id="rId28"/>
    </p:embeddedFont>
    <p:embeddedFont>
      <p:font typeface="Corbel" pitchFamily="34" charset="0"/>
      <p:regular r:id="rId29"/>
      <p:bold r:id="rId30"/>
      <p:italic r:id="rId31"/>
      <p:boldItalic r:id="rId32"/>
    </p:embeddedFont>
    <p:embeddedFont>
      <p:font typeface="Gill Sans MT" charset="0"/>
      <p:regular r:id="rId33"/>
      <p:bold r:id="rId34"/>
      <p:italic r:id="rId35"/>
      <p:boldItalic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9900"/>
    <a:srgbClr val="CC0066"/>
    <a:srgbClr val="BFBFBF"/>
    <a:srgbClr val="000000"/>
    <a:srgbClr val="7F7F7F"/>
    <a:srgbClr val="1D314E"/>
    <a:srgbClr val="3D3C3E"/>
    <a:srgbClr val="063656"/>
    <a:srgbClr val="084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84" autoAdjust="0"/>
    <p:restoredTop sz="86751" autoAdjust="0"/>
  </p:normalViewPr>
  <p:slideViewPr>
    <p:cSldViewPr snapToGrid="0">
      <p:cViewPr>
        <p:scale>
          <a:sx n="100" d="100"/>
          <a:sy n="100" d="100"/>
        </p:scale>
        <p:origin x="-1224" y="30"/>
      </p:cViewPr>
      <p:guideLst>
        <p:guide orient="horz" pos="2166"/>
        <p:guide orient="horz" pos="1164"/>
        <p:guide orient="horz" pos="278"/>
        <p:guide orient="horz" pos="848"/>
        <p:guide orient="horz" pos="1348"/>
        <p:guide orient="horz" pos="559"/>
        <p:guide orient="horz" pos="3866"/>
        <p:guide orient="horz" pos="1664"/>
        <p:guide pos="2894"/>
        <p:guide pos="5528"/>
        <p:guide pos="230"/>
        <p:guide pos="1562"/>
        <p:guide pos="4226"/>
        <p:guide pos="900"/>
        <p:guide pos="4910"/>
        <p:guide pos="123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-4104" y="-90"/>
      </p:cViewPr>
      <p:guideLst>
        <p:guide orient="horz" pos="3131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D223E4-0F69-478A-A9D9-2A8B9570984C}" type="doc">
      <dgm:prSet loTypeId="urn:microsoft.com/office/officeart/2005/8/layout/cycle4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0730A791-872A-4BCF-BEC9-471D1F498A99}">
      <dgm:prSet phldrT="[텍스트]"/>
      <dgm:spPr>
        <a:solidFill>
          <a:srgbClr val="0070C0"/>
        </a:solidFill>
      </dgm:spPr>
      <dgm:t>
        <a:bodyPr/>
        <a:lstStyle/>
        <a:p>
          <a:pPr latinLnBrk="1"/>
          <a:r>
            <a:rPr lang="ko-KR" altLang="en-US" dirty="0" smtClean="0"/>
            <a:t>등록</a:t>
          </a:r>
          <a:endParaRPr lang="ko-KR" altLang="en-US" dirty="0"/>
        </a:p>
      </dgm:t>
    </dgm:pt>
    <dgm:pt modelId="{6DCE939E-EF11-4523-A7EC-51A9C0482217}" type="parTrans" cxnId="{F2E703BD-10B8-4858-8990-906FB5BE4874}">
      <dgm:prSet/>
      <dgm:spPr/>
      <dgm:t>
        <a:bodyPr/>
        <a:lstStyle/>
        <a:p>
          <a:pPr latinLnBrk="1"/>
          <a:endParaRPr lang="ko-KR" altLang="en-US"/>
        </a:p>
      </dgm:t>
    </dgm:pt>
    <dgm:pt modelId="{B798360A-9539-476A-83F7-E1E97AD56034}" type="sibTrans" cxnId="{F2E703BD-10B8-4858-8990-906FB5BE4874}">
      <dgm:prSet/>
      <dgm:spPr/>
      <dgm:t>
        <a:bodyPr/>
        <a:lstStyle/>
        <a:p>
          <a:pPr latinLnBrk="1"/>
          <a:endParaRPr lang="ko-KR" altLang="en-US"/>
        </a:p>
      </dgm:t>
    </dgm:pt>
    <dgm:pt modelId="{D20A7EC7-3A09-4C14-8B46-29DB155F91D6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신규등록</a:t>
          </a:r>
          <a:endParaRPr lang="ko-KR" altLang="en-US" sz="1200" b="1" dirty="0"/>
        </a:p>
      </dgm:t>
    </dgm:pt>
    <dgm:pt modelId="{19F4844B-CA7E-4EF6-B7F7-0626CEC61D7F}" type="parTrans" cxnId="{57EB5A62-8A77-4B17-9912-550D02A49604}">
      <dgm:prSet/>
      <dgm:spPr/>
      <dgm:t>
        <a:bodyPr/>
        <a:lstStyle/>
        <a:p>
          <a:pPr latinLnBrk="1"/>
          <a:endParaRPr lang="ko-KR" altLang="en-US"/>
        </a:p>
      </dgm:t>
    </dgm:pt>
    <dgm:pt modelId="{1A547C28-B84E-4ECF-AA79-DD921C9777CD}" type="sibTrans" cxnId="{57EB5A62-8A77-4B17-9912-550D02A49604}">
      <dgm:prSet/>
      <dgm:spPr/>
      <dgm:t>
        <a:bodyPr/>
        <a:lstStyle/>
        <a:p>
          <a:pPr latinLnBrk="1"/>
          <a:endParaRPr lang="ko-KR" altLang="en-US"/>
        </a:p>
      </dgm:t>
    </dgm:pt>
    <dgm:pt modelId="{85AC2AAB-5D12-4261-8128-A485E0C5BD9C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조회</a:t>
          </a:r>
          <a:endParaRPr lang="ko-KR" altLang="en-US" dirty="0">
            <a:solidFill>
              <a:schemeClr val="tx1"/>
            </a:solidFill>
          </a:endParaRPr>
        </a:p>
      </dgm:t>
    </dgm:pt>
    <dgm:pt modelId="{2E30914B-1773-4130-BA8F-4AEEC1709A4D}" type="parTrans" cxnId="{E3925C6A-05C9-4613-8C02-1B920A2E2AE0}">
      <dgm:prSet/>
      <dgm:spPr/>
      <dgm:t>
        <a:bodyPr/>
        <a:lstStyle/>
        <a:p>
          <a:pPr latinLnBrk="1"/>
          <a:endParaRPr lang="ko-KR" altLang="en-US"/>
        </a:p>
      </dgm:t>
    </dgm:pt>
    <dgm:pt modelId="{529606CB-F741-4DB2-B08A-93B3ED649B5E}" type="sibTrans" cxnId="{E3925C6A-05C9-4613-8C02-1B920A2E2AE0}">
      <dgm:prSet/>
      <dgm:spPr/>
      <dgm:t>
        <a:bodyPr/>
        <a:lstStyle/>
        <a:p>
          <a:pPr latinLnBrk="1"/>
          <a:endParaRPr lang="ko-KR" altLang="en-US"/>
        </a:p>
      </dgm:t>
    </dgm:pt>
    <dgm:pt modelId="{AA9E62DC-9149-41A1-B0A9-C4BDF1FAD247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latinLnBrk="1"/>
          <a:r>
            <a:rPr lang="ko-KR" altLang="en-US" dirty="0" smtClean="0">
              <a:solidFill>
                <a:schemeClr val="tx1"/>
              </a:solidFill>
            </a:rPr>
            <a:t>반출</a:t>
          </a:r>
          <a:endParaRPr lang="ko-KR" altLang="en-US" dirty="0">
            <a:solidFill>
              <a:schemeClr val="tx1"/>
            </a:solidFill>
          </a:endParaRPr>
        </a:p>
      </dgm:t>
    </dgm:pt>
    <dgm:pt modelId="{18AAD135-8677-4796-A91F-A0A02C207C21}" type="parTrans" cxnId="{D19C844C-0CCF-4DDA-B4B4-44E5B9230628}">
      <dgm:prSet/>
      <dgm:spPr/>
      <dgm:t>
        <a:bodyPr/>
        <a:lstStyle/>
        <a:p>
          <a:pPr latinLnBrk="1"/>
          <a:endParaRPr lang="ko-KR" altLang="en-US"/>
        </a:p>
      </dgm:t>
    </dgm:pt>
    <dgm:pt modelId="{87191471-02A1-48DB-9C68-17660C6777A6}" type="sibTrans" cxnId="{D19C844C-0CCF-4DDA-B4B4-44E5B9230628}">
      <dgm:prSet/>
      <dgm:spPr/>
      <dgm:t>
        <a:bodyPr/>
        <a:lstStyle/>
        <a:p>
          <a:pPr latinLnBrk="1"/>
          <a:endParaRPr lang="ko-KR" altLang="en-US"/>
        </a:p>
      </dgm:t>
    </dgm:pt>
    <dgm:pt modelId="{B0CA9A8C-C4ED-49BB-89DA-69E1B17A5DA1}">
      <dgm:prSet/>
      <dgm:spPr>
        <a:solidFill>
          <a:srgbClr val="0070C0"/>
        </a:solidFill>
      </dgm:spPr>
      <dgm:t>
        <a:bodyPr/>
        <a:lstStyle/>
        <a:p>
          <a:pPr latinLnBrk="1"/>
          <a:r>
            <a:rPr lang="ko-KR" altLang="en-US" dirty="0" smtClean="0"/>
            <a:t>반입</a:t>
          </a:r>
          <a:endParaRPr lang="ko-KR" altLang="en-US" dirty="0"/>
        </a:p>
      </dgm:t>
    </dgm:pt>
    <dgm:pt modelId="{336048FF-B925-4FB0-A8B5-B9D3171DB39A}" type="parTrans" cxnId="{80C4D05F-47BC-477F-AC5E-74D059E818E3}">
      <dgm:prSet/>
      <dgm:spPr/>
      <dgm:t>
        <a:bodyPr/>
        <a:lstStyle/>
        <a:p>
          <a:pPr latinLnBrk="1"/>
          <a:endParaRPr lang="ko-KR" altLang="en-US"/>
        </a:p>
      </dgm:t>
    </dgm:pt>
    <dgm:pt modelId="{FFFDB67A-07D2-4872-A42E-87D7520C9F10}" type="sibTrans" cxnId="{80C4D05F-47BC-477F-AC5E-74D059E818E3}">
      <dgm:prSet/>
      <dgm:spPr/>
      <dgm:t>
        <a:bodyPr/>
        <a:lstStyle/>
        <a:p>
          <a:pPr latinLnBrk="1"/>
          <a:endParaRPr lang="ko-KR" altLang="en-US"/>
        </a:p>
      </dgm:t>
    </dgm:pt>
    <dgm:pt modelId="{8AEEF6F5-3906-4DB3-93CF-CF3D68EF91A9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수정</a:t>
          </a:r>
          <a:endParaRPr lang="ko-KR" altLang="en-US" sz="1200" b="1" dirty="0"/>
        </a:p>
      </dgm:t>
    </dgm:pt>
    <dgm:pt modelId="{F66B3D62-DC13-40F2-8B2B-223B2D9FD1C5}" type="parTrans" cxnId="{25412CC3-ADCB-4C1B-9568-2DD752A21E47}">
      <dgm:prSet/>
      <dgm:spPr/>
      <dgm:t>
        <a:bodyPr/>
        <a:lstStyle/>
        <a:p>
          <a:pPr latinLnBrk="1"/>
          <a:endParaRPr lang="ko-KR" altLang="en-US"/>
        </a:p>
      </dgm:t>
    </dgm:pt>
    <dgm:pt modelId="{4FC70F0F-BAD4-469E-AE9B-5DCE6B506FBA}" type="sibTrans" cxnId="{25412CC3-ADCB-4C1B-9568-2DD752A21E47}">
      <dgm:prSet/>
      <dgm:spPr/>
      <dgm:t>
        <a:bodyPr/>
        <a:lstStyle/>
        <a:p>
          <a:pPr latinLnBrk="1"/>
          <a:endParaRPr lang="ko-KR" altLang="en-US"/>
        </a:p>
      </dgm:t>
    </dgm:pt>
    <dgm:pt modelId="{97D8061E-B79B-4BCF-AAFB-3E8A2C39869C}">
      <dgm:prSet phldrT="[텍스트]" custT="1"/>
      <dgm:spPr/>
      <dgm:t>
        <a:bodyPr/>
        <a:lstStyle/>
        <a:p>
          <a:pPr latinLnBrk="1"/>
          <a:r>
            <a:rPr lang="ko-KR" altLang="en-US" sz="1200" b="1" dirty="0" smtClean="0"/>
            <a:t>삭제</a:t>
          </a:r>
          <a:endParaRPr lang="ko-KR" altLang="en-US" sz="1200" b="1" dirty="0"/>
        </a:p>
      </dgm:t>
    </dgm:pt>
    <dgm:pt modelId="{DC0AED48-D2C0-4D64-8C88-0C7B0421FDAA}" type="parTrans" cxnId="{15460F49-4027-4696-B8C2-2177AA40BA70}">
      <dgm:prSet/>
      <dgm:spPr/>
      <dgm:t>
        <a:bodyPr/>
        <a:lstStyle/>
        <a:p>
          <a:pPr latinLnBrk="1"/>
          <a:endParaRPr lang="ko-KR" altLang="en-US"/>
        </a:p>
      </dgm:t>
    </dgm:pt>
    <dgm:pt modelId="{E199D6B3-8B44-4631-A15B-9318CDE0C2CC}" type="sibTrans" cxnId="{15460F49-4027-4696-B8C2-2177AA40BA70}">
      <dgm:prSet/>
      <dgm:spPr/>
      <dgm:t>
        <a:bodyPr/>
        <a:lstStyle/>
        <a:p>
          <a:pPr latinLnBrk="1"/>
          <a:endParaRPr lang="ko-KR" altLang="en-US"/>
        </a:p>
      </dgm:t>
    </dgm:pt>
    <dgm:pt modelId="{5C8963B0-1B19-4DC9-81CD-8C0F2C165F0F}">
      <dgm:prSet custT="1"/>
      <dgm:spPr/>
      <dgm:t>
        <a:bodyPr/>
        <a:lstStyle/>
        <a:p>
          <a:pPr latinLnBrk="1"/>
          <a:r>
            <a:rPr lang="ko-KR" altLang="en-US" sz="1100" b="1" dirty="0" smtClean="0"/>
            <a:t> 물품내역조회</a:t>
          </a:r>
          <a:endParaRPr lang="ko-KR" altLang="en-US" sz="1100" b="1" dirty="0"/>
        </a:p>
      </dgm:t>
    </dgm:pt>
    <dgm:pt modelId="{CD5D4626-C3F7-4D87-8299-4BEF426D0F8F}" type="parTrans" cxnId="{6E42AF58-9C1D-4BF9-B164-C9FA3068E110}">
      <dgm:prSet/>
      <dgm:spPr/>
      <dgm:t>
        <a:bodyPr/>
        <a:lstStyle/>
        <a:p>
          <a:pPr latinLnBrk="1"/>
          <a:endParaRPr lang="ko-KR" altLang="en-US"/>
        </a:p>
      </dgm:t>
    </dgm:pt>
    <dgm:pt modelId="{C1D85A6B-59C7-4D01-AD40-24EF1F037A52}" type="sibTrans" cxnId="{6E42AF58-9C1D-4BF9-B164-C9FA3068E110}">
      <dgm:prSet/>
      <dgm:spPr/>
      <dgm:t>
        <a:bodyPr/>
        <a:lstStyle/>
        <a:p>
          <a:pPr latinLnBrk="1"/>
          <a:endParaRPr lang="ko-KR" altLang="en-US"/>
        </a:p>
      </dgm:t>
    </dgm:pt>
    <dgm:pt modelId="{9233B3A4-B3C2-4E6F-A0E7-43F3EFABEB8C}">
      <dgm:prSet custT="1"/>
      <dgm:spPr/>
      <dgm:t>
        <a:bodyPr/>
        <a:lstStyle/>
        <a:p>
          <a:pPr latinLnBrk="1"/>
          <a:r>
            <a:rPr lang="ko-KR" altLang="en-US" sz="1100" b="1" dirty="0" smtClean="0"/>
            <a:t> 개인내역조회</a:t>
          </a:r>
          <a:endParaRPr lang="ko-KR" altLang="en-US" sz="1100" b="1" dirty="0"/>
        </a:p>
      </dgm:t>
    </dgm:pt>
    <dgm:pt modelId="{1EE0EA3B-DE04-4CF2-96AD-71E16C32A175}" type="parTrans" cxnId="{8D04C554-3A1E-4F79-8DB1-C4C793EAEE80}">
      <dgm:prSet/>
      <dgm:spPr/>
      <dgm:t>
        <a:bodyPr/>
        <a:lstStyle/>
        <a:p>
          <a:pPr latinLnBrk="1"/>
          <a:endParaRPr lang="ko-KR" altLang="en-US"/>
        </a:p>
      </dgm:t>
    </dgm:pt>
    <dgm:pt modelId="{8F161A25-C2D1-4677-9868-DE96C1F5DFE2}" type="sibTrans" cxnId="{8D04C554-3A1E-4F79-8DB1-C4C793EAEE80}">
      <dgm:prSet/>
      <dgm:spPr/>
      <dgm:t>
        <a:bodyPr/>
        <a:lstStyle/>
        <a:p>
          <a:pPr latinLnBrk="1"/>
          <a:endParaRPr lang="ko-KR" altLang="en-US"/>
        </a:p>
      </dgm:t>
    </dgm:pt>
    <dgm:pt modelId="{F00A66EA-C04C-41AB-9115-A6F538F85F4F}">
      <dgm:prSet custT="1"/>
      <dgm:spPr/>
      <dgm:t>
        <a:bodyPr/>
        <a:lstStyle/>
        <a:p>
          <a:pPr latinLnBrk="1"/>
          <a:r>
            <a:rPr lang="ko-KR" altLang="en-US" sz="1100" b="1" dirty="0" smtClean="0"/>
            <a:t> 반출물품조회</a:t>
          </a:r>
          <a:endParaRPr lang="ko-KR" altLang="en-US" sz="1100" b="1" dirty="0"/>
        </a:p>
      </dgm:t>
    </dgm:pt>
    <dgm:pt modelId="{B2AF449B-7896-4C8B-850D-4881469148AB}" type="parTrans" cxnId="{46305153-5919-46B4-8B75-4413204BF67D}">
      <dgm:prSet/>
      <dgm:spPr/>
      <dgm:t>
        <a:bodyPr/>
        <a:lstStyle/>
        <a:p>
          <a:pPr latinLnBrk="1"/>
          <a:endParaRPr lang="ko-KR" altLang="en-US"/>
        </a:p>
      </dgm:t>
    </dgm:pt>
    <dgm:pt modelId="{89221C33-F001-419E-800E-DE7EA99833CB}" type="sibTrans" cxnId="{46305153-5919-46B4-8B75-4413204BF67D}">
      <dgm:prSet/>
      <dgm:spPr/>
      <dgm:t>
        <a:bodyPr/>
        <a:lstStyle/>
        <a:p>
          <a:pPr latinLnBrk="1"/>
          <a:endParaRPr lang="ko-KR" altLang="en-US"/>
        </a:p>
      </dgm:t>
    </dgm:pt>
    <dgm:pt modelId="{8D9EA5D4-C5F0-4334-B0A1-0574904192DE}">
      <dgm:prSet custT="1"/>
      <dgm:spPr/>
      <dgm:t>
        <a:bodyPr/>
        <a:lstStyle/>
        <a:p>
          <a:pPr latinLnBrk="1"/>
          <a:r>
            <a:rPr lang="ko-KR" altLang="en-US" sz="1100" b="1" dirty="0" smtClean="0">
              <a:solidFill>
                <a:srgbClr val="FF0000"/>
              </a:solidFill>
            </a:rPr>
            <a:t> 반출물품승인</a:t>
          </a:r>
          <a:endParaRPr lang="ko-KR" altLang="en-US" sz="1100" b="1" dirty="0">
            <a:solidFill>
              <a:srgbClr val="FF0000"/>
            </a:solidFill>
          </a:endParaRPr>
        </a:p>
      </dgm:t>
    </dgm:pt>
    <dgm:pt modelId="{B4D7B743-0FE0-45B0-BF84-EC31B0E15E70}" type="parTrans" cxnId="{F758E694-9C3F-48FB-B875-EE7E3D383DAF}">
      <dgm:prSet/>
      <dgm:spPr/>
      <dgm:t>
        <a:bodyPr/>
        <a:lstStyle/>
        <a:p>
          <a:pPr latinLnBrk="1"/>
          <a:endParaRPr lang="ko-KR" altLang="en-US"/>
        </a:p>
      </dgm:t>
    </dgm:pt>
    <dgm:pt modelId="{B0FCC65F-068D-411B-A8FC-DF7A50CEA9DA}" type="sibTrans" cxnId="{F758E694-9C3F-48FB-B875-EE7E3D383DAF}">
      <dgm:prSet/>
      <dgm:spPr/>
      <dgm:t>
        <a:bodyPr/>
        <a:lstStyle/>
        <a:p>
          <a:pPr latinLnBrk="1"/>
          <a:endParaRPr lang="ko-KR" altLang="en-US"/>
        </a:p>
      </dgm:t>
    </dgm:pt>
    <dgm:pt modelId="{50E72CFC-8A72-4FED-A0D8-1D4D6D519AED}">
      <dgm:prSet custT="1"/>
      <dgm:spPr>
        <a:solidFill>
          <a:schemeClr val="tx2"/>
        </a:solidFill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bg1"/>
              </a:solidFill>
            </a:rPr>
            <a:t>반출</a:t>
          </a:r>
          <a:endParaRPr lang="ko-KR" altLang="en-US" sz="1200" b="1" dirty="0">
            <a:solidFill>
              <a:schemeClr val="bg1"/>
            </a:solidFill>
          </a:endParaRPr>
        </a:p>
      </dgm:t>
    </dgm:pt>
    <dgm:pt modelId="{21A1F214-85CB-4ED8-9EC3-ED604713791F}" type="parTrans" cxnId="{F8362B4E-1B50-4F35-A0A9-D5E076D40CA7}">
      <dgm:prSet/>
      <dgm:spPr/>
      <dgm:t>
        <a:bodyPr/>
        <a:lstStyle/>
        <a:p>
          <a:pPr latinLnBrk="1"/>
          <a:endParaRPr lang="ko-KR" altLang="en-US"/>
        </a:p>
      </dgm:t>
    </dgm:pt>
    <dgm:pt modelId="{F745948B-AB75-4154-8F39-EBD354EE41C3}" type="sibTrans" cxnId="{F8362B4E-1B50-4F35-A0A9-D5E076D40CA7}">
      <dgm:prSet/>
      <dgm:spPr/>
      <dgm:t>
        <a:bodyPr/>
        <a:lstStyle/>
        <a:p>
          <a:pPr latinLnBrk="1"/>
          <a:endParaRPr lang="ko-KR" altLang="en-US"/>
        </a:p>
      </dgm:t>
    </dgm:pt>
    <dgm:pt modelId="{DB97141C-C39D-4006-BAC8-68EC86D05AAC}">
      <dgm:prSet custT="1"/>
      <dgm:spPr>
        <a:solidFill>
          <a:schemeClr val="tx2"/>
        </a:solidFill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bg1"/>
              </a:solidFill>
            </a:rPr>
            <a:t>취소</a:t>
          </a:r>
          <a:endParaRPr lang="ko-KR" altLang="en-US" sz="1200" b="1" dirty="0">
            <a:solidFill>
              <a:schemeClr val="bg1"/>
            </a:solidFill>
          </a:endParaRPr>
        </a:p>
      </dgm:t>
    </dgm:pt>
    <dgm:pt modelId="{C9B77A0B-A164-4420-88D1-34E1AC258E12}" type="parTrans" cxnId="{97AE2D6B-3FD6-4018-BFFF-EA01FE037A76}">
      <dgm:prSet/>
      <dgm:spPr/>
      <dgm:t>
        <a:bodyPr/>
        <a:lstStyle/>
        <a:p>
          <a:pPr latinLnBrk="1"/>
          <a:endParaRPr lang="ko-KR" altLang="en-US"/>
        </a:p>
      </dgm:t>
    </dgm:pt>
    <dgm:pt modelId="{BF94B0CE-1696-4543-82B4-CC8E6D4C0606}" type="sibTrans" cxnId="{97AE2D6B-3FD6-4018-BFFF-EA01FE037A76}">
      <dgm:prSet/>
      <dgm:spPr/>
      <dgm:t>
        <a:bodyPr/>
        <a:lstStyle/>
        <a:p>
          <a:pPr latinLnBrk="1"/>
          <a:endParaRPr lang="ko-KR" altLang="en-US"/>
        </a:p>
      </dgm:t>
    </dgm:pt>
    <dgm:pt modelId="{7B8C8D8B-2D60-445E-8AB9-C2AABC94392C}">
      <dgm:prSet custT="1"/>
      <dgm:spPr>
        <a:solidFill>
          <a:schemeClr val="tx2"/>
        </a:solidFill>
      </dgm:spPr>
      <dgm:t>
        <a:bodyPr/>
        <a:lstStyle/>
        <a:p>
          <a:pPr latinLnBrk="1"/>
          <a:r>
            <a:rPr lang="ko-KR" altLang="en-US" sz="1200" b="1" dirty="0" smtClean="0">
              <a:solidFill>
                <a:schemeClr val="bg1"/>
              </a:solidFill>
            </a:rPr>
            <a:t>수정</a:t>
          </a:r>
          <a:endParaRPr lang="ko-KR" altLang="en-US" sz="1200" b="1" dirty="0">
            <a:solidFill>
              <a:schemeClr val="bg1"/>
            </a:solidFill>
          </a:endParaRPr>
        </a:p>
      </dgm:t>
    </dgm:pt>
    <dgm:pt modelId="{ED2D5E04-F7E0-47C4-9FA9-AC422BEBF53D}" type="parTrans" cxnId="{23904D81-ACE7-4D26-92A1-E391DB6FE304}">
      <dgm:prSet/>
      <dgm:spPr/>
      <dgm:t>
        <a:bodyPr/>
        <a:lstStyle/>
        <a:p>
          <a:pPr latinLnBrk="1"/>
          <a:endParaRPr lang="ko-KR" altLang="en-US"/>
        </a:p>
      </dgm:t>
    </dgm:pt>
    <dgm:pt modelId="{EE9E0C30-C069-4775-86E0-1E6D659082D6}" type="sibTrans" cxnId="{23904D81-ACE7-4D26-92A1-E391DB6FE304}">
      <dgm:prSet/>
      <dgm:spPr/>
      <dgm:t>
        <a:bodyPr/>
        <a:lstStyle/>
        <a:p>
          <a:pPr latinLnBrk="1"/>
          <a:endParaRPr lang="ko-KR" altLang="en-US"/>
        </a:p>
      </dgm:t>
    </dgm:pt>
    <dgm:pt modelId="{8A1B789E-2332-44A5-AE71-C1E401BCC515}" type="pres">
      <dgm:prSet presAssocID="{FBD223E4-0F69-478A-A9D9-2A8B9570984C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030B6BA-83EA-495E-9784-FAA07301CC7A}" type="pres">
      <dgm:prSet presAssocID="{FBD223E4-0F69-478A-A9D9-2A8B9570984C}" presName="children" presStyleCnt="0"/>
      <dgm:spPr/>
    </dgm:pt>
    <dgm:pt modelId="{91347FE7-9D56-4C5D-9C3D-EC5525FA496D}" type="pres">
      <dgm:prSet presAssocID="{FBD223E4-0F69-478A-A9D9-2A8B9570984C}" presName="child1group" presStyleCnt="0"/>
      <dgm:spPr/>
    </dgm:pt>
    <dgm:pt modelId="{ED2D941F-864F-436F-980F-06E76FE18996}" type="pres">
      <dgm:prSet presAssocID="{FBD223E4-0F69-478A-A9D9-2A8B9570984C}" presName="child1" presStyleLbl="bgAcc1" presStyleIdx="0" presStyleCnt="3" custScaleX="102695" custScaleY="127935" custLinFactNeighborX="-7839" custLinFactNeighborY="10638"/>
      <dgm:spPr/>
      <dgm:t>
        <a:bodyPr/>
        <a:lstStyle/>
        <a:p>
          <a:pPr latinLnBrk="1"/>
          <a:endParaRPr lang="ko-KR" altLang="en-US"/>
        </a:p>
      </dgm:t>
    </dgm:pt>
    <dgm:pt modelId="{F7F65B0A-E0ED-4091-A3CA-5CBA799712C9}" type="pres">
      <dgm:prSet presAssocID="{FBD223E4-0F69-478A-A9D9-2A8B9570984C}" presName="child1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D77AEF-D73D-459C-B8D9-17CEAD867D0E}" type="pres">
      <dgm:prSet presAssocID="{FBD223E4-0F69-478A-A9D9-2A8B9570984C}" presName="child2group" presStyleCnt="0"/>
      <dgm:spPr/>
    </dgm:pt>
    <dgm:pt modelId="{B2C083F4-4F2B-42A8-B0DB-E8A346731084}" type="pres">
      <dgm:prSet presAssocID="{FBD223E4-0F69-478A-A9D9-2A8B9570984C}" presName="child2" presStyleLbl="bgAcc1" presStyleIdx="1" presStyleCnt="3" custScaleX="144539" custScaleY="123636" custLinFactNeighborX="29677" custLinFactNeighborY="8488"/>
      <dgm:spPr/>
      <dgm:t>
        <a:bodyPr/>
        <a:lstStyle/>
        <a:p>
          <a:pPr latinLnBrk="1"/>
          <a:endParaRPr lang="ko-KR" altLang="en-US"/>
        </a:p>
      </dgm:t>
    </dgm:pt>
    <dgm:pt modelId="{A9F657FE-8D9F-4641-AFF2-2EA7E3594DE3}" type="pres">
      <dgm:prSet presAssocID="{FBD223E4-0F69-478A-A9D9-2A8B9570984C}" presName="child2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CB5AFE-2517-452B-AE40-2069E10711E6}" type="pres">
      <dgm:prSet presAssocID="{FBD223E4-0F69-478A-A9D9-2A8B9570984C}" presName="child3group" presStyleCnt="0"/>
      <dgm:spPr/>
    </dgm:pt>
    <dgm:pt modelId="{A2063F53-11A8-45C0-A771-B7A329342BF8}" type="pres">
      <dgm:prSet presAssocID="{FBD223E4-0F69-478A-A9D9-2A8B9570984C}" presName="child3" presStyleLbl="bgAcc1" presStyleIdx="2" presStyleCnt="3" custScaleX="88329" custScaleY="132253" custLinFactNeighborX="16986" custLinFactNeighborY="-5805"/>
      <dgm:spPr/>
      <dgm:t>
        <a:bodyPr/>
        <a:lstStyle/>
        <a:p>
          <a:pPr latinLnBrk="1"/>
          <a:endParaRPr lang="ko-KR" altLang="en-US"/>
        </a:p>
      </dgm:t>
    </dgm:pt>
    <dgm:pt modelId="{6847544B-03AD-42CA-8EEA-D6F1A4DCB34D}" type="pres">
      <dgm:prSet presAssocID="{FBD223E4-0F69-478A-A9D9-2A8B9570984C}" presName="child3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DB51D5-B300-4E2F-A154-A8C3DF9FF034}" type="pres">
      <dgm:prSet presAssocID="{FBD223E4-0F69-478A-A9D9-2A8B9570984C}" presName="childPlaceholder" presStyleCnt="0"/>
      <dgm:spPr/>
    </dgm:pt>
    <dgm:pt modelId="{BCEFF670-4318-4071-A9FB-1D6DA3A58C71}" type="pres">
      <dgm:prSet presAssocID="{FBD223E4-0F69-478A-A9D9-2A8B9570984C}" presName="circle" presStyleCnt="0"/>
      <dgm:spPr/>
    </dgm:pt>
    <dgm:pt modelId="{364B377D-77ED-4CCE-967B-49E33EC7E174}" type="pres">
      <dgm:prSet presAssocID="{FBD223E4-0F69-478A-A9D9-2A8B9570984C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AB46832-3F46-47CD-8DC8-F9742584DBD5}" type="pres">
      <dgm:prSet presAssocID="{FBD223E4-0F69-478A-A9D9-2A8B9570984C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3AD3F8-C03C-4B47-A681-62A38A82FA28}" type="pres">
      <dgm:prSet presAssocID="{FBD223E4-0F69-478A-A9D9-2A8B9570984C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77FB9C4-31F8-45B8-8597-4908389E5BAE}" type="pres">
      <dgm:prSet presAssocID="{FBD223E4-0F69-478A-A9D9-2A8B9570984C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27E550A-8C0D-43A0-B919-5742BFAC9F98}" type="pres">
      <dgm:prSet presAssocID="{FBD223E4-0F69-478A-A9D9-2A8B9570984C}" presName="quadrantPlaceholder" presStyleCnt="0"/>
      <dgm:spPr/>
    </dgm:pt>
    <dgm:pt modelId="{83FCE931-DE3E-490B-90B3-E31F90425F0F}" type="pres">
      <dgm:prSet presAssocID="{FBD223E4-0F69-478A-A9D9-2A8B9570984C}" presName="center1" presStyleLbl="fgShp" presStyleIdx="0" presStyleCnt="2"/>
      <dgm:spPr/>
    </dgm:pt>
    <dgm:pt modelId="{30B894F9-9891-4A4A-83BA-091702D3A848}" type="pres">
      <dgm:prSet presAssocID="{FBD223E4-0F69-478A-A9D9-2A8B9570984C}" presName="center2" presStyleLbl="fgShp" presStyleIdx="1" presStyleCnt="2"/>
      <dgm:spPr/>
    </dgm:pt>
  </dgm:ptLst>
  <dgm:cxnLst>
    <dgm:cxn modelId="{F8362B4E-1B50-4F35-A0A9-D5E076D40CA7}" srcId="{AA9E62DC-9149-41A1-B0A9-C4BDF1FAD247}" destId="{50E72CFC-8A72-4FED-A0D8-1D4D6D519AED}" srcOrd="0" destOrd="0" parTransId="{21A1F214-85CB-4ED8-9EC3-ED604713791F}" sibTransId="{F745948B-AB75-4154-8F39-EBD354EE41C3}"/>
    <dgm:cxn modelId="{CC63D132-AC89-4CA3-B4FD-D9D11C8BD228}" type="presOf" srcId="{9233B3A4-B3C2-4E6F-A0E7-43F3EFABEB8C}" destId="{B2C083F4-4F2B-42A8-B0DB-E8A346731084}" srcOrd="0" destOrd="1" presId="urn:microsoft.com/office/officeart/2005/8/layout/cycle4"/>
    <dgm:cxn modelId="{23904D81-ACE7-4D26-92A1-E391DB6FE304}" srcId="{AA9E62DC-9149-41A1-B0A9-C4BDF1FAD247}" destId="{7B8C8D8B-2D60-445E-8AB9-C2AABC94392C}" srcOrd="2" destOrd="0" parTransId="{ED2D5E04-F7E0-47C4-9FA9-AC422BEBF53D}" sibTransId="{EE9E0C30-C069-4775-86E0-1E6D659082D6}"/>
    <dgm:cxn modelId="{80C4D05F-47BC-477F-AC5E-74D059E818E3}" srcId="{FBD223E4-0F69-478A-A9D9-2A8B9570984C}" destId="{B0CA9A8C-C4ED-49BB-89DA-69E1B17A5DA1}" srcOrd="3" destOrd="0" parTransId="{336048FF-B925-4FB0-A8B5-B9D3171DB39A}" sibTransId="{FFFDB67A-07D2-4872-A42E-87D7520C9F10}"/>
    <dgm:cxn modelId="{E8D179B4-E412-4C5B-AA0F-A7BE384718DF}" type="presOf" srcId="{97D8061E-B79B-4BCF-AAFB-3E8A2C39869C}" destId="{ED2D941F-864F-436F-980F-06E76FE18996}" srcOrd="0" destOrd="2" presId="urn:microsoft.com/office/officeart/2005/8/layout/cycle4"/>
    <dgm:cxn modelId="{15460F49-4027-4696-B8C2-2177AA40BA70}" srcId="{0730A791-872A-4BCF-BEC9-471D1F498A99}" destId="{97D8061E-B79B-4BCF-AAFB-3E8A2C39869C}" srcOrd="2" destOrd="0" parTransId="{DC0AED48-D2C0-4D64-8C88-0C7B0421FDAA}" sibTransId="{E199D6B3-8B44-4631-A15B-9318CDE0C2CC}"/>
    <dgm:cxn modelId="{19465ED0-F675-4B53-91AE-3DCB83893647}" type="presOf" srcId="{8D9EA5D4-C5F0-4334-B0A1-0574904192DE}" destId="{A9F657FE-8D9F-4641-AFF2-2EA7E3594DE3}" srcOrd="1" destOrd="3" presId="urn:microsoft.com/office/officeart/2005/8/layout/cycle4"/>
    <dgm:cxn modelId="{F3D48C90-834C-4B66-A4F5-B5B56B8A1316}" type="presOf" srcId="{5C8963B0-1B19-4DC9-81CD-8C0F2C165F0F}" destId="{B2C083F4-4F2B-42A8-B0DB-E8A346731084}" srcOrd="0" destOrd="0" presId="urn:microsoft.com/office/officeart/2005/8/layout/cycle4"/>
    <dgm:cxn modelId="{4F3AB912-84C9-4286-8CDF-CE36DF67C048}" type="presOf" srcId="{DB97141C-C39D-4006-BAC8-68EC86D05AAC}" destId="{6847544B-03AD-42CA-8EEA-D6F1A4DCB34D}" srcOrd="1" destOrd="1" presId="urn:microsoft.com/office/officeart/2005/8/layout/cycle4"/>
    <dgm:cxn modelId="{16DEF37F-DADC-44D0-A372-237C657C5636}" type="presOf" srcId="{F00A66EA-C04C-41AB-9115-A6F538F85F4F}" destId="{B2C083F4-4F2B-42A8-B0DB-E8A346731084}" srcOrd="0" destOrd="2" presId="urn:microsoft.com/office/officeart/2005/8/layout/cycle4"/>
    <dgm:cxn modelId="{A888BDCC-BB89-433C-98AF-B3468B610F6C}" type="presOf" srcId="{F00A66EA-C04C-41AB-9115-A6F538F85F4F}" destId="{A9F657FE-8D9F-4641-AFF2-2EA7E3594DE3}" srcOrd="1" destOrd="2" presId="urn:microsoft.com/office/officeart/2005/8/layout/cycle4"/>
    <dgm:cxn modelId="{D19C844C-0CCF-4DDA-B4B4-44E5B9230628}" srcId="{FBD223E4-0F69-478A-A9D9-2A8B9570984C}" destId="{AA9E62DC-9149-41A1-B0A9-C4BDF1FAD247}" srcOrd="2" destOrd="0" parTransId="{18AAD135-8677-4796-A91F-A0A02C207C21}" sibTransId="{87191471-02A1-48DB-9C68-17660C6777A6}"/>
    <dgm:cxn modelId="{25412CC3-ADCB-4C1B-9568-2DD752A21E47}" srcId="{0730A791-872A-4BCF-BEC9-471D1F498A99}" destId="{8AEEF6F5-3906-4DB3-93CF-CF3D68EF91A9}" srcOrd="1" destOrd="0" parTransId="{F66B3D62-DC13-40F2-8B2B-223B2D9FD1C5}" sibTransId="{4FC70F0F-BAD4-469E-AE9B-5DCE6B506FBA}"/>
    <dgm:cxn modelId="{8D20CC5C-F275-40C3-AD18-A4F414AF21C2}" type="presOf" srcId="{DB97141C-C39D-4006-BAC8-68EC86D05AAC}" destId="{A2063F53-11A8-45C0-A771-B7A329342BF8}" srcOrd="0" destOrd="1" presId="urn:microsoft.com/office/officeart/2005/8/layout/cycle4"/>
    <dgm:cxn modelId="{8BCDE497-0E0F-481D-91DF-BF7DF05AD55F}" type="presOf" srcId="{7B8C8D8B-2D60-445E-8AB9-C2AABC94392C}" destId="{6847544B-03AD-42CA-8EEA-D6F1A4DCB34D}" srcOrd="1" destOrd="2" presId="urn:microsoft.com/office/officeart/2005/8/layout/cycle4"/>
    <dgm:cxn modelId="{46305153-5919-46B4-8B75-4413204BF67D}" srcId="{85AC2AAB-5D12-4261-8128-A485E0C5BD9C}" destId="{F00A66EA-C04C-41AB-9115-A6F538F85F4F}" srcOrd="2" destOrd="0" parTransId="{B2AF449B-7896-4C8B-850D-4881469148AB}" sibTransId="{89221C33-F001-419E-800E-DE7EA99833CB}"/>
    <dgm:cxn modelId="{97AE2D6B-3FD6-4018-BFFF-EA01FE037A76}" srcId="{AA9E62DC-9149-41A1-B0A9-C4BDF1FAD247}" destId="{DB97141C-C39D-4006-BAC8-68EC86D05AAC}" srcOrd="1" destOrd="0" parTransId="{C9B77A0B-A164-4420-88D1-34E1AC258E12}" sibTransId="{BF94B0CE-1696-4543-82B4-CC8E6D4C0606}"/>
    <dgm:cxn modelId="{7F712E07-0E67-4325-9AB9-FF2270ADE2DF}" type="presOf" srcId="{AA9E62DC-9149-41A1-B0A9-C4BDF1FAD247}" destId="{403AD3F8-C03C-4B47-A681-62A38A82FA28}" srcOrd="0" destOrd="0" presId="urn:microsoft.com/office/officeart/2005/8/layout/cycle4"/>
    <dgm:cxn modelId="{1C534D21-0D96-4EC9-BB4A-05DB9DC87805}" type="presOf" srcId="{97D8061E-B79B-4BCF-AAFB-3E8A2C39869C}" destId="{F7F65B0A-E0ED-4091-A3CA-5CBA799712C9}" srcOrd="1" destOrd="2" presId="urn:microsoft.com/office/officeart/2005/8/layout/cycle4"/>
    <dgm:cxn modelId="{6E1FF1F0-E4D0-4E4A-84D1-6C163342581F}" type="presOf" srcId="{8D9EA5D4-C5F0-4334-B0A1-0574904192DE}" destId="{B2C083F4-4F2B-42A8-B0DB-E8A346731084}" srcOrd="0" destOrd="3" presId="urn:microsoft.com/office/officeart/2005/8/layout/cycle4"/>
    <dgm:cxn modelId="{ACAAF7A0-A51E-4240-8EE6-9AEA2DE12F0E}" type="presOf" srcId="{D20A7EC7-3A09-4C14-8B46-29DB155F91D6}" destId="{ED2D941F-864F-436F-980F-06E76FE18996}" srcOrd="0" destOrd="0" presId="urn:microsoft.com/office/officeart/2005/8/layout/cycle4"/>
    <dgm:cxn modelId="{08471F9F-6A0F-44FF-80DE-841B1B5D2139}" type="presOf" srcId="{FBD223E4-0F69-478A-A9D9-2A8B9570984C}" destId="{8A1B789E-2332-44A5-AE71-C1E401BCC515}" srcOrd="0" destOrd="0" presId="urn:microsoft.com/office/officeart/2005/8/layout/cycle4"/>
    <dgm:cxn modelId="{D206574F-F12A-4F4D-85EC-F11E7B6E81FB}" type="presOf" srcId="{7B8C8D8B-2D60-445E-8AB9-C2AABC94392C}" destId="{A2063F53-11A8-45C0-A771-B7A329342BF8}" srcOrd="0" destOrd="2" presId="urn:microsoft.com/office/officeart/2005/8/layout/cycle4"/>
    <dgm:cxn modelId="{F5E8A652-A404-4DD2-9D29-44138394992E}" type="presOf" srcId="{9233B3A4-B3C2-4E6F-A0E7-43F3EFABEB8C}" destId="{A9F657FE-8D9F-4641-AFF2-2EA7E3594DE3}" srcOrd="1" destOrd="1" presId="urn:microsoft.com/office/officeart/2005/8/layout/cycle4"/>
    <dgm:cxn modelId="{F138ADBF-BA28-4090-A4BE-802ADFCE7031}" type="presOf" srcId="{50E72CFC-8A72-4FED-A0D8-1D4D6D519AED}" destId="{A2063F53-11A8-45C0-A771-B7A329342BF8}" srcOrd="0" destOrd="0" presId="urn:microsoft.com/office/officeart/2005/8/layout/cycle4"/>
    <dgm:cxn modelId="{CE83A280-FCCE-4515-A2C6-DD3FBA1CAEF7}" type="presOf" srcId="{B0CA9A8C-C4ED-49BB-89DA-69E1B17A5DA1}" destId="{477FB9C4-31F8-45B8-8597-4908389E5BAE}" srcOrd="0" destOrd="0" presId="urn:microsoft.com/office/officeart/2005/8/layout/cycle4"/>
    <dgm:cxn modelId="{536F864E-F5C9-4A77-B5C2-D6B1A89A3A4B}" type="presOf" srcId="{0730A791-872A-4BCF-BEC9-471D1F498A99}" destId="{364B377D-77ED-4CCE-967B-49E33EC7E174}" srcOrd="0" destOrd="0" presId="urn:microsoft.com/office/officeart/2005/8/layout/cycle4"/>
    <dgm:cxn modelId="{E3925C6A-05C9-4613-8C02-1B920A2E2AE0}" srcId="{FBD223E4-0F69-478A-A9D9-2A8B9570984C}" destId="{85AC2AAB-5D12-4261-8128-A485E0C5BD9C}" srcOrd="1" destOrd="0" parTransId="{2E30914B-1773-4130-BA8F-4AEEC1709A4D}" sibTransId="{529606CB-F741-4DB2-B08A-93B3ED649B5E}"/>
    <dgm:cxn modelId="{CC83800A-9B0A-44ED-8DD4-82B669985686}" type="presOf" srcId="{5C8963B0-1B19-4DC9-81CD-8C0F2C165F0F}" destId="{A9F657FE-8D9F-4641-AFF2-2EA7E3594DE3}" srcOrd="1" destOrd="0" presId="urn:microsoft.com/office/officeart/2005/8/layout/cycle4"/>
    <dgm:cxn modelId="{8D04C554-3A1E-4F79-8DB1-C4C793EAEE80}" srcId="{85AC2AAB-5D12-4261-8128-A485E0C5BD9C}" destId="{9233B3A4-B3C2-4E6F-A0E7-43F3EFABEB8C}" srcOrd="1" destOrd="0" parTransId="{1EE0EA3B-DE04-4CF2-96AD-71E16C32A175}" sibTransId="{8F161A25-C2D1-4677-9868-DE96C1F5DFE2}"/>
    <dgm:cxn modelId="{7DBED151-0130-4E66-A0DC-514F05033075}" type="presOf" srcId="{85AC2AAB-5D12-4261-8128-A485E0C5BD9C}" destId="{AAB46832-3F46-47CD-8DC8-F9742584DBD5}" srcOrd="0" destOrd="0" presId="urn:microsoft.com/office/officeart/2005/8/layout/cycle4"/>
    <dgm:cxn modelId="{C54E597B-F431-49ED-B8A9-ED2B2258DD4C}" type="presOf" srcId="{8AEEF6F5-3906-4DB3-93CF-CF3D68EF91A9}" destId="{ED2D941F-864F-436F-980F-06E76FE18996}" srcOrd="0" destOrd="1" presId="urn:microsoft.com/office/officeart/2005/8/layout/cycle4"/>
    <dgm:cxn modelId="{6E42AF58-9C1D-4BF9-B164-C9FA3068E110}" srcId="{85AC2AAB-5D12-4261-8128-A485E0C5BD9C}" destId="{5C8963B0-1B19-4DC9-81CD-8C0F2C165F0F}" srcOrd="0" destOrd="0" parTransId="{CD5D4626-C3F7-4D87-8299-4BEF426D0F8F}" sibTransId="{C1D85A6B-59C7-4D01-AD40-24EF1F037A52}"/>
    <dgm:cxn modelId="{F758E694-9C3F-48FB-B875-EE7E3D383DAF}" srcId="{85AC2AAB-5D12-4261-8128-A485E0C5BD9C}" destId="{8D9EA5D4-C5F0-4334-B0A1-0574904192DE}" srcOrd="3" destOrd="0" parTransId="{B4D7B743-0FE0-45B0-BF84-EC31B0E15E70}" sibTransId="{B0FCC65F-068D-411B-A8FC-DF7A50CEA9DA}"/>
    <dgm:cxn modelId="{F51E75BA-4A59-4663-85F8-E6B84243E9FF}" type="presOf" srcId="{50E72CFC-8A72-4FED-A0D8-1D4D6D519AED}" destId="{6847544B-03AD-42CA-8EEA-D6F1A4DCB34D}" srcOrd="1" destOrd="0" presId="urn:microsoft.com/office/officeart/2005/8/layout/cycle4"/>
    <dgm:cxn modelId="{57EB5A62-8A77-4B17-9912-550D02A49604}" srcId="{0730A791-872A-4BCF-BEC9-471D1F498A99}" destId="{D20A7EC7-3A09-4C14-8B46-29DB155F91D6}" srcOrd="0" destOrd="0" parTransId="{19F4844B-CA7E-4EF6-B7F7-0626CEC61D7F}" sibTransId="{1A547C28-B84E-4ECF-AA79-DD921C9777CD}"/>
    <dgm:cxn modelId="{08C0456A-4A32-4CA4-B9E0-1BC9B7166653}" type="presOf" srcId="{D20A7EC7-3A09-4C14-8B46-29DB155F91D6}" destId="{F7F65B0A-E0ED-4091-A3CA-5CBA799712C9}" srcOrd="1" destOrd="0" presId="urn:microsoft.com/office/officeart/2005/8/layout/cycle4"/>
    <dgm:cxn modelId="{F2E703BD-10B8-4858-8990-906FB5BE4874}" srcId="{FBD223E4-0F69-478A-A9D9-2A8B9570984C}" destId="{0730A791-872A-4BCF-BEC9-471D1F498A99}" srcOrd="0" destOrd="0" parTransId="{6DCE939E-EF11-4523-A7EC-51A9C0482217}" sibTransId="{B798360A-9539-476A-83F7-E1E97AD56034}"/>
    <dgm:cxn modelId="{631B5903-2757-4054-A28D-D18BF67718D5}" type="presOf" srcId="{8AEEF6F5-3906-4DB3-93CF-CF3D68EF91A9}" destId="{F7F65B0A-E0ED-4091-A3CA-5CBA799712C9}" srcOrd="1" destOrd="1" presId="urn:microsoft.com/office/officeart/2005/8/layout/cycle4"/>
    <dgm:cxn modelId="{DF1253C1-4229-4806-9FB4-3B274AD077AF}" type="presParOf" srcId="{8A1B789E-2332-44A5-AE71-C1E401BCC515}" destId="{B030B6BA-83EA-495E-9784-FAA07301CC7A}" srcOrd="0" destOrd="0" presId="urn:microsoft.com/office/officeart/2005/8/layout/cycle4"/>
    <dgm:cxn modelId="{FB6D6364-226B-4C7F-8640-049CAA3C7B6A}" type="presParOf" srcId="{B030B6BA-83EA-495E-9784-FAA07301CC7A}" destId="{91347FE7-9D56-4C5D-9C3D-EC5525FA496D}" srcOrd="0" destOrd="0" presId="urn:microsoft.com/office/officeart/2005/8/layout/cycle4"/>
    <dgm:cxn modelId="{AA42CD69-4F26-4E48-961C-EF6F3616E459}" type="presParOf" srcId="{91347FE7-9D56-4C5D-9C3D-EC5525FA496D}" destId="{ED2D941F-864F-436F-980F-06E76FE18996}" srcOrd="0" destOrd="0" presId="urn:microsoft.com/office/officeart/2005/8/layout/cycle4"/>
    <dgm:cxn modelId="{9C6FE7F5-BBC5-4233-B64A-7D9749C0BC9E}" type="presParOf" srcId="{91347FE7-9D56-4C5D-9C3D-EC5525FA496D}" destId="{F7F65B0A-E0ED-4091-A3CA-5CBA799712C9}" srcOrd="1" destOrd="0" presId="urn:microsoft.com/office/officeart/2005/8/layout/cycle4"/>
    <dgm:cxn modelId="{0BDBC16C-C142-4C36-8B8E-E524BDB26AFF}" type="presParOf" srcId="{B030B6BA-83EA-495E-9784-FAA07301CC7A}" destId="{6DD77AEF-D73D-459C-B8D9-17CEAD867D0E}" srcOrd="1" destOrd="0" presId="urn:microsoft.com/office/officeart/2005/8/layout/cycle4"/>
    <dgm:cxn modelId="{05B9C6FB-E046-4DAD-9FF6-C312132B7415}" type="presParOf" srcId="{6DD77AEF-D73D-459C-B8D9-17CEAD867D0E}" destId="{B2C083F4-4F2B-42A8-B0DB-E8A346731084}" srcOrd="0" destOrd="0" presId="urn:microsoft.com/office/officeart/2005/8/layout/cycle4"/>
    <dgm:cxn modelId="{63285DB7-B18A-4B46-B4EF-2DE6FCD74D13}" type="presParOf" srcId="{6DD77AEF-D73D-459C-B8D9-17CEAD867D0E}" destId="{A9F657FE-8D9F-4641-AFF2-2EA7E3594DE3}" srcOrd="1" destOrd="0" presId="urn:microsoft.com/office/officeart/2005/8/layout/cycle4"/>
    <dgm:cxn modelId="{F583072B-1A3E-4CC8-A893-8CB0C3F40076}" type="presParOf" srcId="{B030B6BA-83EA-495E-9784-FAA07301CC7A}" destId="{55CB5AFE-2517-452B-AE40-2069E10711E6}" srcOrd="2" destOrd="0" presId="urn:microsoft.com/office/officeart/2005/8/layout/cycle4"/>
    <dgm:cxn modelId="{2092E8DC-D8F5-437A-86B6-31AD3DCBCA14}" type="presParOf" srcId="{55CB5AFE-2517-452B-AE40-2069E10711E6}" destId="{A2063F53-11A8-45C0-A771-B7A329342BF8}" srcOrd="0" destOrd="0" presId="urn:microsoft.com/office/officeart/2005/8/layout/cycle4"/>
    <dgm:cxn modelId="{293B4BEB-B82B-4E01-84E6-9740E4F300A1}" type="presParOf" srcId="{55CB5AFE-2517-452B-AE40-2069E10711E6}" destId="{6847544B-03AD-42CA-8EEA-D6F1A4DCB34D}" srcOrd="1" destOrd="0" presId="urn:microsoft.com/office/officeart/2005/8/layout/cycle4"/>
    <dgm:cxn modelId="{79C18AF1-5F40-4A5D-9FBE-7D6A5DE0B3D6}" type="presParOf" srcId="{B030B6BA-83EA-495E-9784-FAA07301CC7A}" destId="{97DB51D5-B300-4E2F-A154-A8C3DF9FF034}" srcOrd="3" destOrd="0" presId="urn:microsoft.com/office/officeart/2005/8/layout/cycle4"/>
    <dgm:cxn modelId="{2F0C506B-F057-468C-BBC2-448CE87E58AF}" type="presParOf" srcId="{8A1B789E-2332-44A5-AE71-C1E401BCC515}" destId="{BCEFF670-4318-4071-A9FB-1D6DA3A58C71}" srcOrd="1" destOrd="0" presId="urn:microsoft.com/office/officeart/2005/8/layout/cycle4"/>
    <dgm:cxn modelId="{64DA0395-AC6C-4756-97F3-7B1C9B4F7649}" type="presParOf" srcId="{BCEFF670-4318-4071-A9FB-1D6DA3A58C71}" destId="{364B377D-77ED-4CCE-967B-49E33EC7E174}" srcOrd="0" destOrd="0" presId="urn:microsoft.com/office/officeart/2005/8/layout/cycle4"/>
    <dgm:cxn modelId="{3C595949-B820-4072-A64D-40073A94AC86}" type="presParOf" srcId="{BCEFF670-4318-4071-A9FB-1D6DA3A58C71}" destId="{AAB46832-3F46-47CD-8DC8-F9742584DBD5}" srcOrd="1" destOrd="0" presId="urn:microsoft.com/office/officeart/2005/8/layout/cycle4"/>
    <dgm:cxn modelId="{5AA7C292-2DE0-45C6-ADA7-3E81C72A05C3}" type="presParOf" srcId="{BCEFF670-4318-4071-A9FB-1D6DA3A58C71}" destId="{403AD3F8-C03C-4B47-A681-62A38A82FA28}" srcOrd="2" destOrd="0" presId="urn:microsoft.com/office/officeart/2005/8/layout/cycle4"/>
    <dgm:cxn modelId="{9B090961-1039-46E1-8D8C-B9FF92981CF0}" type="presParOf" srcId="{BCEFF670-4318-4071-A9FB-1D6DA3A58C71}" destId="{477FB9C4-31F8-45B8-8597-4908389E5BAE}" srcOrd="3" destOrd="0" presId="urn:microsoft.com/office/officeart/2005/8/layout/cycle4"/>
    <dgm:cxn modelId="{5BFC6213-6ABE-4F71-B39D-414E579F31B1}" type="presParOf" srcId="{BCEFF670-4318-4071-A9FB-1D6DA3A58C71}" destId="{327E550A-8C0D-43A0-B919-5742BFAC9F98}" srcOrd="4" destOrd="0" presId="urn:microsoft.com/office/officeart/2005/8/layout/cycle4"/>
    <dgm:cxn modelId="{FA9FCFAC-F6BB-4721-8791-9033E8D7CE7E}" type="presParOf" srcId="{8A1B789E-2332-44A5-AE71-C1E401BCC515}" destId="{83FCE931-DE3E-490B-90B3-E31F90425F0F}" srcOrd="2" destOrd="0" presId="urn:microsoft.com/office/officeart/2005/8/layout/cycle4"/>
    <dgm:cxn modelId="{72A5639E-9921-439D-8952-D2543AD8044C}" type="presParOf" srcId="{8A1B789E-2332-44A5-AE71-C1E401BCC515}" destId="{30B894F9-9891-4A4A-83BA-091702D3A848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63F53-11A8-45C0-A771-B7A329342BF8}">
      <dsp:nvSpPr>
        <dsp:cNvPr id="0" name=""/>
        <dsp:cNvSpPr/>
      </dsp:nvSpPr>
      <dsp:spPr>
        <a:xfrm>
          <a:off x="3586554" y="1615043"/>
          <a:ext cx="1158898" cy="1124011"/>
        </a:xfrm>
        <a:prstGeom prst="roundRect">
          <a:avLst>
            <a:gd name="adj" fmla="val 10000"/>
          </a:avLst>
        </a:prstGeom>
        <a:solidFill>
          <a:schemeClr val="tx2"/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>
              <a:solidFill>
                <a:schemeClr val="bg1"/>
              </a:solidFill>
            </a:rPr>
            <a:t>반출</a:t>
          </a:r>
          <a:endParaRPr lang="ko-KR" altLang="en-US" sz="1200" b="1" kern="1200" dirty="0">
            <a:solidFill>
              <a:schemeClr val="bg1"/>
            </a:solidFill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>
              <a:solidFill>
                <a:schemeClr val="bg1"/>
              </a:solidFill>
            </a:rPr>
            <a:t>취소</a:t>
          </a:r>
          <a:endParaRPr lang="ko-KR" altLang="en-US" sz="1200" b="1" kern="1200" dirty="0">
            <a:solidFill>
              <a:schemeClr val="bg1"/>
            </a:solidFill>
          </a:endParaRPr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>
              <a:solidFill>
                <a:schemeClr val="bg1"/>
              </a:solidFill>
            </a:rPr>
            <a:t>수정</a:t>
          </a:r>
          <a:endParaRPr lang="ko-KR" altLang="en-US" sz="1200" b="1" kern="1200" dirty="0">
            <a:solidFill>
              <a:schemeClr val="bg1"/>
            </a:solidFill>
          </a:endParaRPr>
        </a:p>
      </dsp:txBody>
      <dsp:txXfrm>
        <a:off x="3957983" y="1919806"/>
        <a:ext cx="763708" cy="795488"/>
      </dsp:txXfrm>
    </dsp:sp>
    <dsp:sp modelId="{B2C083F4-4F2B-42A8-B0DB-E8A346731084}">
      <dsp:nvSpPr>
        <dsp:cNvPr id="0" name=""/>
        <dsp:cNvSpPr/>
      </dsp:nvSpPr>
      <dsp:spPr>
        <a:xfrm>
          <a:off x="3384318" y="-32888"/>
          <a:ext cx="1896387" cy="105077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b="1" kern="1200" dirty="0" smtClean="0"/>
            <a:t> 물품내역조회</a:t>
          </a:r>
          <a:endParaRPr lang="ko-KR" altLang="en-US" sz="1100" b="1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b="1" kern="1200" dirty="0" smtClean="0"/>
            <a:t> 개인내역조회</a:t>
          </a:r>
          <a:endParaRPr lang="ko-KR" altLang="en-US" sz="1100" b="1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b="1" kern="1200" dirty="0" smtClean="0"/>
            <a:t> 반출물품조회</a:t>
          </a:r>
          <a:endParaRPr lang="ko-KR" altLang="en-US" sz="1100" b="1" kern="1200" dirty="0"/>
        </a:p>
        <a:p>
          <a:pPr marL="57150" lvl="1" indent="-57150" algn="l" defTabSz="4889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100" b="1" kern="1200" dirty="0" smtClean="0">
              <a:solidFill>
                <a:srgbClr val="FF0000"/>
              </a:solidFill>
            </a:rPr>
            <a:t> 반출물품승인</a:t>
          </a:r>
          <a:endParaRPr lang="ko-KR" altLang="en-US" sz="1100" b="1" kern="1200" dirty="0">
            <a:solidFill>
              <a:srgbClr val="FF0000"/>
            </a:solidFill>
          </a:endParaRPr>
        </a:p>
      </dsp:txBody>
      <dsp:txXfrm>
        <a:off x="3976317" y="-9806"/>
        <a:ext cx="1281307" cy="741917"/>
      </dsp:txXfrm>
    </dsp:sp>
    <dsp:sp modelId="{ED2D941F-864F-436F-980F-06E76FE18996}">
      <dsp:nvSpPr>
        <dsp:cNvPr id="0" name=""/>
        <dsp:cNvSpPr/>
      </dsp:nvSpPr>
      <dsp:spPr>
        <a:xfrm>
          <a:off x="1025929" y="-32884"/>
          <a:ext cx="1347383" cy="1087312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/>
            <a:t>신규등록</a:t>
          </a:r>
          <a:endParaRPr lang="ko-KR" altLang="en-US" sz="1200" b="1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/>
            <a:t>수정</a:t>
          </a:r>
          <a:endParaRPr lang="ko-KR" altLang="en-US" sz="1200" b="1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b="1" kern="1200" dirty="0" smtClean="0"/>
            <a:t>삭제</a:t>
          </a:r>
          <a:endParaRPr lang="ko-KR" altLang="en-US" sz="1200" b="1" kern="1200" dirty="0"/>
        </a:p>
      </dsp:txBody>
      <dsp:txXfrm>
        <a:off x="1049814" y="-8999"/>
        <a:ext cx="895398" cy="767714"/>
      </dsp:txXfrm>
    </dsp:sp>
    <dsp:sp modelId="{364B377D-77ED-4CCE-967B-49E33EC7E174}">
      <dsp:nvSpPr>
        <dsp:cNvPr id="0" name=""/>
        <dsp:cNvSpPr/>
      </dsp:nvSpPr>
      <dsp:spPr>
        <a:xfrm>
          <a:off x="1833485" y="155974"/>
          <a:ext cx="1150013" cy="1150013"/>
        </a:xfrm>
        <a:prstGeom prst="pieWedge">
          <a:avLst/>
        </a:prstGeom>
        <a:solidFill>
          <a:srgbClr val="0070C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등록</a:t>
          </a:r>
          <a:endParaRPr lang="ko-KR" altLang="en-US" sz="2000" kern="1200" dirty="0"/>
        </a:p>
      </dsp:txBody>
      <dsp:txXfrm>
        <a:off x="2170316" y="492805"/>
        <a:ext cx="813182" cy="813182"/>
      </dsp:txXfrm>
    </dsp:sp>
    <dsp:sp modelId="{AAB46832-3F46-47CD-8DC8-F9742584DBD5}">
      <dsp:nvSpPr>
        <dsp:cNvPr id="0" name=""/>
        <dsp:cNvSpPr/>
      </dsp:nvSpPr>
      <dsp:spPr>
        <a:xfrm rot="5400000">
          <a:off x="3036617" y="155974"/>
          <a:ext cx="1150013" cy="1150013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tx1"/>
              </a:solidFill>
            </a:rPr>
            <a:t>조회</a:t>
          </a:r>
          <a:endParaRPr lang="ko-KR" altLang="en-US" sz="2000" kern="1200" dirty="0">
            <a:solidFill>
              <a:schemeClr val="tx1"/>
            </a:solidFill>
          </a:endParaRPr>
        </a:p>
      </dsp:txBody>
      <dsp:txXfrm rot="-5400000">
        <a:off x="3036617" y="492805"/>
        <a:ext cx="813182" cy="813182"/>
      </dsp:txXfrm>
    </dsp:sp>
    <dsp:sp modelId="{403AD3F8-C03C-4B47-A681-62A38A82FA28}">
      <dsp:nvSpPr>
        <dsp:cNvPr id="0" name=""/>
        <dsp:cNvSpPr/>
      </dsp:nvSpPr>
      <dsp:spPr>
        <a:xfrm rot="10800000">
          <a:off x="3036617" y="1359106"/>
          <a:ext cx="1150013" cy="1150013"/>
        </a:xfrm>
        <a:prstGeom prst="pieWedge">
          <a:avLst/>
        </a:prstGeom>
        <a:solidFill>
          <a:schemeClr val="accent2">
            <a:lumMod val="40000"/>
            <a:lumOff val="6000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>
              <a:solidFill>
                <a:schemeClr val="tx1"/>
              </a:solidFill>
            </a:rPr>
            <a:t>반출</a:t>
          </a:r>
          <a:endParaRPr lang="ko-KR" altLang="en-US" sz="2000" kern="1200" dirty="0">
            <a:solidFill>
              <a:schemeClr val="tx1"/>
            </a:solidFill>
          </a:endParaRPr>
        </a:p>
      </dsp:txBody>
      <dsp:txXfrm rot="10800000">
        <a:off x="3036617" y="1359106"/>
        <a:ext cx="813182" cy="813182"/>
      </dsp:txXfrm>
    </dsp:sp>
    <dsp:sp modelId="{477FB9C4-31F8-45B8-8597-4908389E5BAE}">
      <dsp:nvSpPr>
        <dsp:cNvPr id="0" name=""/>
        <dsp:cNvSpPr/>
      </dsp:nvSpPr>
      <dsp:spPr>
        <a:xfrm rot="16200000">
          <a:off x="1833485" y="1359106"/>
          <a:ext cx="1150013" cy="1150013"/>
        </a:xfrm>
        <a:prstGeom prst="pieWedge">
          <a:avLst/>
        </a:prstGeom>
        <a:solidFill>
          <a:srgbClr val="0070C0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반입</a:t>
          </a:r>
          <a:endParaRPr lang="ko-KR" altLang="en-US" sz="2000" kern="1200" dirty="0"/>
        </a:p>
      </dsp:txBody>
      <dsp:txXfrm rot="5400000">
        <a:off x="2170316" y="1359106"/>
        <a:ext cx="813182" cy="813182"/>
      </dsp:txXfrm>
    </dsp:sp>
    <dsp:sp modelId="{83FCE931-DE3E-490B-90B3-E31F90425F0F}">
      <dsp:nvSpPr>
        <dsp:cNvPr id="0" name=""/>
        <dsp:cNvSpPr/>
      </dsp:nvSpPr>
      <dsp:spPr>
        <a:xfrm>
          <a:off x="2811527" y="1093514"/>
          <a:ext cx="397060" cy="345269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B894F9-9891-4A4A-83BA-091702D3A848}">
      <dsp:nvSpPr>
        <dsp:cNvPr id="0" name=""/>
        <dsp:cNvSpPr/>
      </dsp:nvSpPr>
      <dsp:spPr>
        <a:xfrm rot="10800000">
          <a:off x="2811527" y="1226310"/>
          <a:ext cx="397060" cy="345269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207F23D9-DF40-4811-9C78-A2E2A32398DD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4DD6E7B0-61C4-474B-96F1-99E4547EAD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15996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F3AF6795-A612-454E-AF7A-9192B1BEBB13}" type="datetimeFigureOut">
              <a:rPr lang="ko-KR" altLang="en-US" smtClean="0"/>
              <a:pPr/>
              <a:t>2013-11-07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4940" y="9440646"/>
            <a:ext cx="2949099" cy="496967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A0A51D67-0C14-4576-BCC5-A508196B7BB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30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>
                <a:solidFill>
                  <a:prstClr val="black"/>
                </a:solidFill>
              </a:rPr>
              <a:pPr/>
              <a:t>10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>
                <a:solidFill>
                  <a:prstClr val="black"/>
                </a:solidFill>
              </a:rPr>
              <a:pPr/>
              <a:t>12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16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Development Environment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/>
              <a:pPr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51D67-0C14-4576-BCC5-A508196B7BB5}" type="slidenum">
              <a:rPr lang="ko-KR" altLang="en-US" smtClean="0">
                <a:solidFill>
                  <a:prstClr val="black"/>
                </a:solidFill>
              </a:rPr>
              <a:pPr/>
              <a:t>9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920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2863649"/>
            <a:ext cx="6858000" cy="1452943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940820" y="6358282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7713648" y="6372664"/>
            <a:ext cx="744552" cy="365760"/>
          </a:xfrm>
        </p:spPr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2625524"/>
            <a:ext cx="7315200" cy="1877649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4601497"/>
            <a:ext cx="7315200" cy="1132553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1188" y="2625523"/>
            <a:ext cx="228600" cy="1877649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4601497"/>
            <a:ext cx="228600" cy="1132553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직선 연결선 5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2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 descr="cosmetic2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그림 6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 userDrawn="1"/>
        </p:nvCxnSpPr>
        <p:spPr>
          <a:xfrm>
            <a:off x="364803" y="3434686"/>
            <a:ext cx="8406000" cy="0"/>
          </a:xfrm>
          <a:prstGeom prst="line">
            <a:avLst/>
          </a:prstGeom>
          <a:ln w="127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364803" y="3989119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364803" y="429911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364803" y="4611730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364803" y="492351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72671" y="6410326"/>
            <a:ext cx="1171292" cy="176212"/>
          </a:xfrm>
          <a:prstGeom prst="rect">
            <a:avLst/>
          </a:prstGeom>
        </p:spPr>
      </p:pic>
      <p:sp>
        <p:nvSpPr>
          <p:cNvPr id="18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312059" y="246743"/>
            <a:ext cx="8338457" cy="1851478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5400" b="1" spc="-250" baseline="0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dirty="0" smtClean="0"/>
              <a:t>제목을 입력하세요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21" name="제목 1"/>
          <p:cNvSpPr>
            <a:spLocks noGrp="1"/>
          </p:cNvSpPr>
          <p:nvPr>
            <p:ph type="title"/>
          </p:nvPr>
        </p:nvSpPr>
        <p:spPr>
          <a:xfrm>
            <a:off x="268519" y="4005064"/>
            <a:ext cx="8418281" cy="304826"/>
          </a:xfrm>
        </p:spPr>
        <p:txBody>
          <a:bodyPr anchor="t">
            <a:normAutofit/>
          </a:bodyPr>
          <a:lstStyle>
            <a:lvl1pPr algn="l">
              <a:buFont typeface="Wingdings" pitchFamily="2" charset="2"/>
              <a:buNone/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부제목 2"/>
          <p:cNvSpPr txBox="1">
            <a:spLocks/>
          </p:cNvSpPr>
          <p:nvPr userDrawn="1"/>
        </p:nvSpPr>
        <p:spPr>
          <a:xfrm>
            <a:off x="264463" y="6387291"/>
            <a:ext cx="3204878" cy="456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ko-KR" altLang="en-US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이 문서는 나눔글꼴로 작성되었습니다</a:t>
            </a:r>
            <a:r>
              <a:rPr lang="en-US" altLang="ko-KR" sz="800" spc="-20" dirty="0" smtClean="0">
                <a:solidFill>
                  <a:schemeClr val="bg1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800" u="sng" spc="-20" dirty="0" smtClean="0">
                <a:solidFill>
                  <a:srgbClr val="4495D2"/>
                </a:solidFill>
                <a:latin typeface="나눔고딕" pitchFamily="50" charset="-127"/>
                <a:ea typeface="나눔고딕" pitchFamily="50" charset="-127"/>
                <a:hlinkClick r:id="rId3"/>
              </a:rPr>
              <a:t>설치하기</a:t>
            </a:r>
            <a:endParaRPr lang="ko-KR" altLang="en-US" sz="800" u="sng" spc="-20" dirty="0">
              <a:solidFill>
                <a:srgbClr val="4495D2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364803" y="547859"/>
            <a:ext cx="8406000" cy="0"/>
          </a:xfrm>
          <a:prstGeom prst="line">
            <a:avLst/>
          </a:prstGeom>
          <a:ln w="31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그림 8" descr="cosmetic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910512" y="6434137"/>
            <a:ext cx="900000" cy="135398"/>
          </a:xfrm>
          <a:prstGeom prst="rect">
            <a:avLst/>
          </a:prstGeom>
        </p:spPr>
      </p:pic>
      <p:sp>
        <p:nvSpPr>
          <p:cNvPr id="11" name="제목 1"/>
          <p:cNvSpPr>
            <a:spLocks noGrp="1"/>
          </p:cNvSpPr>
          <p:nvPr>
            <p:ph type="title"/>
          </p:nvPr>
        </p:nvSpPr>
        <p:spPr>
          <a:xfrm>
            <a:off x="368300" y="571500"/>
            <a:ext cx="8394700" cy="846138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accent4">
                    <a:lumMod val="50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4" name="내용 개체 틀 2"/>
          <p:cNvSpPr>
            <a:spLocks noGrp="1"/>
          </p:cNvSpPr>
          <p:nvPr>
            <p:ph idx="1" hasCustomPrompt="1"/>
          </p:nvPr>
        </p:nvSpPr>
        <p:spPr>
          <a:xfrm>
            <a:off x="368300" y="1574801"/>
            <a:ext cx="1905000" cy="317499"/>
          </a:xfrm>
        </p:spPr>
        <p:txBody>
          <a:bodyPr>
            <a:normAutofit/>
          </a:bodyPr>
          <a:lstStyle>
            <a:lvl1pPr>
              <a:buFontTx/>
              <a:buNone/>
              <a:defRPr sz="1200" b="1">
                <a:solidFill>
                  <a:srgbClr val="3D3C3E"/>
                </a:solidFill>
              </a:defRPr>
            </a:lvl1pPr>
            <a:lvl2pPr>
              <a:buFontTx/>
              <a:buNone/>
              <a:defRPr sz="1200"/>
            </a:lvl2pPr>
            <a:lvl3pPr>
              <a:buFontTx/>
              <a:buNone/>
              <a:defRPr sz="1200"/>
            </a:lvl3pPr>
            <a:lvl4pPr>
              <a:buFontTx/>
              <a:buNone/>
              <a:defRPr sz="1200"/>
            </a:lvl4pPr>
            <a:lvl5pPr>
              <a:buFontTx/>
              <a:buNone/>
              <a:defRPr sz="1200"/>
            </a:lvl5pPr>
          </a:lstStyle>
          <a:p>
            <a:pPr lvl="0"/>
            <a:r>
              <a:rPr lang="ko-KR" altLang="en-US" smtClean="0"/>
              <a:t>내용제목</a:t>
            </a:r>
          </a:p>
        </p:txBody>
      </p:sp>
      <p:sp>
        <p:nvSpPr>
          <p:cNvPr id="15" name="내용 개체 틀 2"/>
          <p:cNvSpPr>
            <a:spLocks noGrp="1"/>
          </p:cNvSpPr>
          <p:nvPr>
            <p:ph idx="13" hasCustomPrompt="1"/>
          </p:nvPr>
        </p:nvSpPr>
        <p:spPr>
          <a:xfrm>
            <a:off x="2336800" y="1574801"/>
            <a:ext cx="6426200" cy="330199"/>
          </a:xfrm>
        </p:spPr>
        <p:txBody>
          <a:bodyPr>
            <a:normAutofit/>
          </a:bodyPr>
          <a:lstStyle>
            <a:lvl1pPr>
              <a:buNone/>
              <a:defRPr sz="1200" b="1" baseline="0">
                <a:solidFill>
                  <a:srgbClr val="3D3C3E"/>
                </a:solidFill>
                <a:latin typeface="나눔고딕" pitchFamily="50" charset="-127"/>
                <a:ea typeface="나눔고딕" pitchFamily="50" charset="-127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 smtClean="0"/>
              <a:t>내용을 입력하십시오</a:t>
            </a:r>
            <a:r>
              <a:rPr lang="en-US" altLang="ko-KR" smtClean="0"/>
              <a:t>.</a:t>
            </a:r>
            <a:endParaRPr lang="ko-KR" alt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366780"/>
            <a:ext cx="8229600" cy="648404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3110"/>
          </a:xfrm>
        </p:spPr>
        <p:txBody>
          <a:bodyPr/>
          <a:lstStyle>
            <a:lvl1pPr>
              <a:defRPr sz="2800">
                <a:latin typeface="Corbel" panose="020B0503020204020204" pitchFamily="34" charset="0"/>
              </a:defRPr>
            </a:lvl1pPr>
            <a:lvl2pPr>
              <a:defRPr sz="2400">
                <a:latin typeface="Corbel" panose="020B0503020204020204" pitchFamily="34" charset="0"/>
              </a:defRPr>
            </a:lvl2pPr>
            <a:lvl3pPr>
              <a:defRPr sz="2000">
                <a:latin typeface="Corbel" panose="020B0503020204020204" pitchFamily="34" charset="0"/>
              </a:defRPr>
            </a:lvl3pPr>
            <a:lvl4pPr>
              <a:defRPr>
                <a:latin typeface="Corbel" panose="020B0503020204020204" pitchFamily="34" charset="0"/>
              </a:defRPr>
            </a:lvl4pPr>
            <a:lvl5pPr>
              <a:defRPr>
                <a:latin typeface="Corbel" panose="020B0503020204020204" pitchFamily="34" charset="0"/>
              </a:defRPr>
            </a:lvl5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pic>
        <p:nvPicPr>
          <p:cNvPr id="9" name="Picture 2" descr="C:\Users\nai0315\AppData\Local\Microsoft\Windows\Temporary Internet Files\Content.IE5\ZH490QUM\MC900361534[1]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2390" y="463003"/>
            <a:ext cx="1143000" cy="59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386861" y="6344752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smtClean="0"/>
              <a:t>2013-10-18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altLang="ko-KR" dirty="0" smtClean="0"/>
              <a:t>Project1 Fall, 2013; Midterm</a:t>
            </a:r>
            <a:endParaRPr lang="ko-KR" altLang="en-US" dirty="0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8191448" y="6356350"/>
            <a:ext cx="688731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7D217C8-C1B9-4E84-BCEB-D9195FCD889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527538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79979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2" r:id="rId12"/>
    <p:sldLayoutId id="2147483675" r:id="rId13"/>
    <p:sldLayoutId id="2147483674" r:id="rId14"/>
    <p:sldLayoutId id="2147483673" r:id="rId15"/>
    <p:sldLayoutId id="2147483676" r:id="rId16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ko-KR" b="1" dirty="0" smtClean="0">
                <a:latin typeface="+mn-ea"/>
                <a:ea typeface="+mn-ea"/>
              </a:rPr>
              <a:t>NFC Tag</a:t>
            </a:r>
            <a:r>
              <a:rPr lang="ko-KR" altLang="en-US" dirty="0" smtClean="0">
                <a:latin typeface="+mn-ea"/>
                <a:ea typeface="+mn-ea"/>
              </a:rPr>
              <a:t>를 통한</a:t>
            </a:r>
            <a:r>
              <a:rPr lang="en-US" altLang="ko-KR" dirty="0" smtClean="0">
                <a:latin typeface="+mn-ea"/>
                <a:ea typeface="+mn-ea"/>
              </a:rPr>
              <a:t/>
            </a:r>
            <a:br>
              <a:rPr lang="en-US" altLang="ko-KR" dirty="0" smtClean="0">
                <a:latin typeface="+mn-ea"/>
                <a:ea typeface="+mn-ea"/>
              </a:rPr>
            </a:br>
            <a:r>
              <a:rPr lang="ko-KR" altLang="en-US" dirty="0" smtClean="0">
                <a:latin typeface="+mn-ea"/>
                <a:ea typeface="+mn-ea"/>
              </a:rPr>
              <a:t>기기 출입관리 프로그램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4294967295"/>
          </p:nvPr>
        </p:nvSpPr>
        <p:spPr>
          <a:xfrm>
            <a:off x="4610100" y="4633144"/>
            <a:ext cx="3985622" cy="1752600"/>
          </a:xfrm>
          <a:ln>
            <a:noFill/>
          </a:ln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발표 날짜                          </a:t>
            </a: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2013. 11. 08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팀명</a:t>
            </a: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		  I</a:t>
            </a: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조 </a:t>
            </a: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(</a:t>
            </a: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회사 </a:t>
            </a: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: </a:t>
            </a:r>
            <a:r>
              <a:rPr lang="ko-KR" altLang="en-US" sz="12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코나아이</a:t>
            </a: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팀원 이름</a:t>
            </a:r>
            <a:r>
              <a:rPr lang="en-US" altLang="ko-KR" sz="1200" b="1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	</a:t>
            </a: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	</a:t>
            </a: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김택현</a:t>
            </a: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김효중</a:t>
            </a:r>
            <a:r>
              <a:rPr lang="en-US" altLang="ko-KR" sz="1200" b="1" spc="-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, </a:t>
            </a:r>
            <a:r>
              <a:rPr lang="ko-KR" altLang="en-US" sz="1200" b="1" spc="-5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김휘연</a:t>
            </a:r>
            <a:endParaRPr lang="en-US" altLang="ko-KR" sz="1200" b="1" spc="-50" dirty="0" smtClean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cxnSp>
        <p:nvCxnSpPr>
          <p:cNvPr id="14" name="직선 연결선 13"/>
          <p:cNvCxnSpPr/>
          <p:nvPr/>
        </p:nvCxnSpPr>
        <p:spPr>
          <a:xfrm>
            <a:off x="6479282" y="4703577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>
            <a:off x="6479282" y="5013573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직선 연결선 15"/>
          <p:cNvCxnSpPr/>
          <p:nvPr/>
        </p:nvCxnSpPr>
        <p:spPr>
          <a:xfrm>
            <a:off x="6479282" y="5326188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6479282" y="5637975"/>
            <a:ext cx="1592585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ai0315\AppData\Local\Microsoft\Windows\Temporary Internet Files\Content.IE5\ZH490QUM\MC90035953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600" y="1276301"/>
            <a:ext cx="1466534" cy="178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Project1 Fall, 2013; Midterm</a:t>
            </a:r>
            <a:endParaRPr lang="ko-KR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Implementation Spec – </a:t>
            </a:r>
            <a:r>
              <a:rPr lang="en-US" altLang="ko-KR" dirty="0" smtClean="0"/>
              <a:t>(3) Modules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464653"/>
                </a:solidFill>
              </a:rPr>
              <a:t>Project1 Fall, 2013; Midterm</a:t>
            </a:r>
            <a:endParaRPr lang="ko-KR" altLang="en-US">
              <a:solidFill>
                <a:srgbClr val="464653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>
                <a:solidFill>
                  <a:srgbClr val="464653"/>
                </a:solidFill>
              </a:rPr>
              <a:pPr/>
              <a:t>10</a:t>
            </a:fld>
            <a:endParaRPr lang="ko-KR" altLang="en-US">
              <a:solidFill>
                <a:srgbClr val="464653"/>
              </a:solidFill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1438275"/>
            <a:ext cx="2609850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600073" y="2331988"/>
            <a:ext cx="7086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/>
              <a:t>public void </a:t>
            </a:r>
            <a:r>
              <a:rPr lang="en-US" altLang="ko-KR" sz="1600" dirty="0" err="1">
                <a:solidFill>
                  <a:srgbClr val="FF0000"/>
                </a:solidFill>
              </a:rPr>
              <a:t>onResume</a:t>
            </a:r>
            <a:r>
              <a:rPr lang="en-US" altLang="ko-KR" sz="1600" b="1" dirty="0"/>
              <a:t>(){</a:t>
            </a:r>
            <a:endParaRPr lang="ko-KR" altLang="ko-KR" sz="1600" dirty="0"/>
          </a:p>
          <a:p>
            <a:pPr latinLnBrk="0"/>
            <a:r>
              <a:rPr lang="en-US" altLang="ko-KR" sz="1600" dirty="0"/>
              <a:t>   </a:t>
            </a:r>
            <a:r>
              <a:rPr lang="en-US" altLang="ko-KR" sz="1600" b="1" dirty="0" err="1"/>
              <a:t>super.</a:t>
            </a:r>
            <a:r>
              <a:rPr lang="en-US" altLang="ko-KR" sz="1600" dirty="0" err="1"/>
              <a:t>onResume</a:t>
            </a:r>
            <a:r>
              <a:rPr lang="en-US" altLang="ko-KR" sz="1600" b="1" dirty="0"/>
              <a:t>();</a:t>
            </a:r>
            <a:endParaRPr lang="ko-KR" altLang="ko-KR" sz="1600" dirty="0"/>
          </a:p>
          <a:p>
            <a:pPr latinLnBrk="0"/>
            <a:r>
              <a:rPr lang="en-US" altLang="ko-KR" sz="1600" dirty="0"/>
              <a:t>   </a:t>
            </a:r>
            <a:r>
              <a:rPr lang="en-US" altLang="ko-KR" sz="1600" dirty="0" err="1"/>
              <a:t>NfcAdapter</a:t>
            </a:r>
            <a:r>
              <a:rPr lang="en-US" altLang="ko-KR" sz="1600" b="1" dirty="0" err="1"/>
              <a:t>.</a:t>
            </a:r>
            <a:r>
              <a:rPr lang="en-US" altLang="ko-KR" sz="1600" dirty="0" err="1">
                <a:solidFill>
                  <a:srgbClr val="0070C0"/>
                </a:solidFill>
              </a:rPr>
              <a:t>enableForegroundDispatch</a:t>
            </a:r>
            <a:endParaRPr lang="en-US" altLang="ko-KR" sz="1600" dirty="0">
              <a:solidFill>
                <a:srgbClr val="0070C0"/>
              </a:solidFill>
            </a:endParaRPr>
          </a:p>
          <a:p>
            <a:pPr latinLnBrk="0"/>
            <a:r>
              <a:rPr lang="en-US" altLang="ko-KR" sz="1600" b="1" dirty="0"/>
              <a:t>      (</a:t>
            </a:r>
            <a:r>
              <a:rPr lang="en-US" altLang="ko-KR" sz="1600" b="1" dirty="0" err="1">
                <a:solidFill>
                  <a:srgbClr val="00B050"/>
                </a:solidFill>
              </a:rPr>
              <a:t>DetectActivity</a:t>
            </a:r>
            <a:r>
              <a:rPr lang="en-US" altLang="ko-KR" sz="1600" b="1" dirty="0"/>
              <a:t>,</a:t>
            </a:r>
            <a:r>
              <a:rPr lang="en-US" altLang="ko-KR" sz="1600" dirty="0"/>
              <a:t> </a:t>
            </a:r>
            <a:r>
              <a:rPr lang="en-US" altLang="ko-KR" sz="1600" dirty="0" err="1"/>
              <a:t>DetectActivity’s</a:t>
            </a:r>
            <a:r>
              <a:rPr lang="en-US" altLang="ko-KR" sz="1600" dirty="0"/>
              <a:t> </a:t>
            </a:r>
            <a:r>
              <a:rPr lang="en-US" altLang="ko-KR" sz="1600" b="1" dirty="0" err="1">
                <a:solidFill>
                  <a:srgbClr val="00B050"/>
                </a:solidFill>
              </a:rPr>
              <a:t>PendingIntent</a:t>
            </a:r>
            <a:r>
              <a:rPr lang="en-US" altLang="ko-KR" sz="1600" b="1" dirty="0"/>
              <a:t>,</a:t>
            </a:r>
            <a:r>
              <a:rPr lang="en-US" altLang="ko-KR" sz="1600" dirty="0"/>
              <a:t> 		</a:t>
            </a:r>
            <a:r>
              <a:rPr lang="en-US" altLang="ko-KR" sz="1600" b="1" dirty="0">
                <a:solidFill>
                  <a:srgbClr val="00B050"/>
                </a:solidFill>
              </a:rPr>
              <a:t>TECH_DISCOVERED</a:t>
            </a:r>
            <a:r>
              <a:rPr lang="en-US" altLang="ko-KR" sz="1600" dirty="0"/>
              <a:t> Filter, </a:t>
            </a:r>
            <a:r>
              <a:rPr lang="en-US" altLang="ko-KR" sz="1600" b="1" dirty="0" err="1">
                <a:solidFill>
                  <a:srgbClr val="00B050"/>
                </a:solidFill>
              </a:rPr>
              <a:t>MifareClassic</a:t>
            </a:r>
            <a:r>
              <a:rPr lang="en-US" altLang="ko-KR" sz="1600" dirty="0"/>
              <a:t> Tech Filter</a:t>
            </a:r>
            <a:r>
              <a:rPr lang="en-US" altLang="ko-KR" sz="1600" b="1" dirty="0"/>
              <a:t>);</a:t>
            </a:r>
            <a:endParaRPr lang="ko-KR" altLang="ko-KR" sz="1600" dirty="0"/>
          </a:p>
          <a:p>
            <a:pPr latinLnBrk="0"/>
            <a:r>
              <a:rPr lang="en-US" altLang="ko-KR" sz="1600" b="1" dirty="0" smtClean="0"/>
              <a:t>}</a:t>
            </a:r>
            <a:endParaRPr lang="ko-KR" altLang="ko-KR" sz="1600" dirty="0"/>
          </a:p>
        </p:txBody>
      </p:sp>
      <p:sp>
        <p:nvSpPr>
          <p:cNvPr id="8" name="직사각형 7"/>
          <p:cNvSpPr/>
          <p:nvPr/>
        </p:nvSpPr>
        <p:spPr>
          <a:xfrm>
            <a:off x="600072" y="4409212"/>
            <a:ext cx="61436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altLang="ko-KR" sz="1600" dirty="0"/>
              <a:t>public void </a:t>
            </a:r>
            <a:r>
              <a:rPr lang="en-US" altLang="ko-KR" sz="1600" dirty="0" err="1">
                <a:solidFill>
                  <a:srgbClr val="FF0000"/>
                </a:solidFill>
              </a:rPr>
              <a:t>onPause</a:t>
            </a:r>
            <a:r>
              <a:rPr lang="en-US" altLang="ko-KR" sz="1600" b="1" dirty="0"/>
              <a:t>(){</a:t>
            </a:r>
            <a:endParaRPr lang="ko-KR" altLang="ko-KR" sz="1600" dirty="0"/>
          </a:p>
          <a:p>
            <a:pPr latinLnBrk="0"/>
            <a:r>
              <a:rPr lang="en-US" altLang="ko-KR" sz="1600" dirty="0"/>
              <a:t>    </a:t>
            </a:r>
            <a:r>
              <a:rPr lang="en-US" altLang="ko-KR" sz="1600" b="1" dirty="0" err="1"/>
              <a:t>super.</a:t>
            </a:r>
            <a:r>
              <a:rPr lang="en-US" altLang="ko-KR" sz="1600" dirty="0" err="1"/>
              <a:t>onPause</a:t>
            </a:r>
            <a:r>
              <a:rPr lang="en-US" altLang="ko-KR" sz="1600" b="1" dirty="0"/>
              <a:t>();</a:t>
            </a:r>
            <a:endParaRPr lang="ko-KR" altLang="ko-KR" sz="1600" dirty="0"/>
          </a:p>
          <a:p>
            <a:pPr latinLnBrk="0"/>
            <a:r>
              <a:rPr lang="en-US" altLang="ko-KR" sz="1600" dirty="0"/>
              <a:t>    </a:t>
            </a:r>
            <a:r>
              <a:rPr lang="en-US" altLang="ko-KR" sz="1600" dirty="0" err="1"/>
              <a:t>NfcAdapter</a:t>
            </a:r>
            <a:r>
              <a:rPr lang="en-US" altLang="ko-KR" sz="1600" b="1" dirty="0" err="1"/>
              <a:t>.</a:t>
            </a:r>
            <a:r>
              <a:rPr lang="en-US" altLang="ko-KR" sz="1600" dirty="0" err="1">
                <a:solidFill>
                  <a:srgbClr val="0070C0"/>
                </a:solidFill>
              </a:rPr>
              <a:t>disableForegroundDispatch</a:t>
            </a:r>
            <a:r>
              <a:rPr lang="en-US" altLang="ko-KR" sz="1600" b="1" dirty="0"/>
              <a:t>(</a:t>
            </a:r>
            <a:r>
              <a:rPr lang="en-US" altLang="ko-KR" sz="1600" b="1" dirty="0" err="1">
                <a:solidFill>
                  <a:srgbClr val="00B050"/>
                </a:solidFill>
              </a:rPr>
              <a:t>DetectActivity</a:t>
            </a:r>
            <a:r>
              <a:rPr lang="en-US" altLang="ko-KR" sz="1600" b="1" dirty="0"/>
              <a:t>);</a:t>
            </a:r>
            <a:endParaRPr lang="ko-KR" altLang="ko-KR" sz="1600" dirty="0"/>
          </a:p>
          <a:p>
            <a:pPr latinLnBrk="0"/>
            <a:r>
              <a:rPr lang="en-US" altLang="ko-KR" sz="1600" b="1" dirty="0"/>
              <a:t>}</a:t>
            </a:r>
            <a:endParaRPr lang="ko-KR" altLang="ko-KR" sz="1600" dirty="0"/>
          </a:p>
        </p:txBody>
      </p:sp>
      <p:sp>
        <p:nvSpPr>
          <p:cNvPr id="10" name="아래쪽 화살표 9"/>
          <p:cNvSpPr/>
          <p:nvPr/>
        </p:nvSpPr>
        <p:spPr>
          <a:xfrm>
            <a:off x="1704973" y="3958022"/>
            <a:ext cx="276224" cy="404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981197" y="3975570"/>
            <a:ext cx="2724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태그 성공</a:t>
            </a:r>
            <a:r>
              <a:rPr lang="en-US" altLang="ko-KR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ko-KR" altLang="en-US" b="1" dirty="0" err="1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액티비티</a:t>
            </a:r>
            <a:r>
              <a:rPr lang="ko-KR" altLang="en-US" b="1" dirty="0" smtClean="0">
                <a:ln w="12700">
                  <a:solidFill>
                    <a:srgbClr val="FF0066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닫기</a:t>
            </a:r>
            <a:endParaRPr lang="ko-KR" altLang="en-US" b="1" dirty="0">
              <a:ln w="12700">
                <a:solidFill>
                  <a:srgbClr val="FF0066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아래쪽 화살표 11"/>
          <p:cNvSpPr/>
          <p:nvPr/>
        </p:nvSpPr>
        <p:spPr>
          <a:xfrm>
            <a:off x="1704973" y="1896796"/>
            <a:ext cx="276224" cy="404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492304"/>
              </p:ext>
            </p:extLst>
          </p:nvPr>
        </p:nvGraphicFramePr>
        <p:xfrm>
          <a:off x="4543424" y="1378284"/>
          <a:ext cx="21717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</a:tblGrid>
              <a:tr h="216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NFCProcess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en-US" altLang="ko-KR" sz="800" baseline="0" dirty="0" smtClean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OnResume</a:t>
                      </a:r>
                      <a:r>
                        <a:rPr lang="en-US" altLang="ko-KR" sz="1200" dirty="0" smtClean="0"/>
                        <a:t>() </a:t>
                      </a:r>
                      <a:r>
                        <a:rPr lang="en-US" altLang="ko-KR" sz="1200" baseline="0" dirty="0" smtClean="0"/>
                        <a:t> + </a:t>
                      </a:r>
                      <a:r>
                        <a:rPr lang="en-US" altLang="ko-KR" sz="1200" baseline="0" dirty="0" err="1" smtClean="0"/>
                        <a:t>OnPause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DetectProcess</a:t>
                      </a:r>
                      <a:r>
                        <a:rPr lang="en-US" altLang="ko-KR" sz="1200" baseline="0" dirty="0" smtClean="0"/>
                        <a:t>(intent : intent)</a:t>
                      </a:r>
                      <a:endParaRPr lang="en-US" altLang="ko-KR" sz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85433"/>
              </p:ext>
            </p:extLst>
          </p:nvPr>
        </p:nvGraphicFramePr>
        <p:xfrm>
          <a:off x="7019924" y="2512963"/>
          <a:ext cx="1752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216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NFCDetectActivity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MessageTV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TextView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ConfirmBtn</a:t>
                      </a:r>
                      <a:r>
                        <a:rPr lang="en-US" altLang="ko-KR" sz="1200" dirty="0" smtClean="0"/>
                        <a:t> :</a:t>
                      </a:r>
                      <a:r>
                        <a:rPr lang="en-US" altLang="ko-KR" sz="1200" baseline="0" dirty="0" smtClean="0"/>
                        <a:t> Button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ItemIDText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err="1" smtClean="0"/>
                        <a:t>OnClick</a:t>
                      </a:r>
                      <a:r>
                        <a:rPr lang="en-US" altLang="ko-KR" sz="1200" dirty="0" smtClean="0"/>
                        <a:t>()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919184"/>
              </p:ext>
            </p:extLst>
          </p:nvPr>
        </p:nvGraphicFramePr>
        <p:xfrm>
          <a:off x="7019924" y="1543050"/>
          <a:ext cx="173355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1"/>
              </a:tblGrid>
              <a:tr h="193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NFCGenActivity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MessageTV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TextView</a:t>
                      </a:r>
                      <a:endParaRPr lang="en-US" altLang="ko-KR" sz="1200" baseline="0" dirty="0" smtClean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왼쪽 화살표 16"/>
          <p:cNvSpPr/>
          <p:nvPr/>
        </p:nvSpPr>
        <p:spPr>
          <a:xfrm>
            <a:off x="6715124" y="1681179"/>
            <a:ext cx="3048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왼쪽 화살표 17"/>
          <p:cNvSpPr/>
          <p:nvPr/>
        </p:nvSpPr>
        <p:spPr>
          <a:xfrm rot="4112728">
            <a:off x="6422705" y="2127969"/>
            <a:ext cx="899194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4142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Status – (1) User Interface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11</a:t>
            </a:fld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9" y="1371600"/>
            <a:ext cx="2466274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1371600"/>
            <a:ext cx="2462497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900" y="1371601"/>
            <a:ext cx="2465431" cy="438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0511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Status – (2) Database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464653"/>
                </a:solidFill>
              </a:rPr>
              <a:t>Project1 Fall, 2013; Midterm</a:t>
            </a:r>
            <a:endParaRPr lang="ko-KR" altLang="en-US">
              <a:solidFill>
                <a:srgbClr val="464653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>
                <a:solidFill>
                  <a:srgbClr val="464653"/>
                </a:solidFill>
              </a:rPr>
              <a:pPr/>
              <a:t>12</a:t>
            </a:fld>
            <a:endParaRPr lang="ko-KR" altLang="en-US">
              <a:solidFill>
                <a:srgbClr val="464653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1" y="1248525"/>
            <a:ext cx="6476999" cy="501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380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Further Plan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조회 화면 개발</a:t>
            </a:r>
            <a:endParaRPr lang="en-US" altLang="ko-KR" dirty="0" smtClean="0"/>
          </a:p>
          <a:p>
            <a:r>
              <a:rPr lang="ko-KR" altLang="en-US" dirty="0" smtClean="0"/>
              <a:t>서버 </a:t>
            </a:r>
            <a:r>
              <a:rPr lang="en-US" altLang="ko-KR" dirty="0" smtClean="0"/>
              <a:t>DB </a:t>
            </a:r>
            <a:r>
              <a:rPr lang="ko-KR" altLang="en-US" dirty="0" smtClean="0"/>
              <a:t>연동</a:t>
            </a:r>
            <a:endParaRPr lang="en-US" altLang="ko-KR" dirty="0" smtClean="0"/>
          </a:p>
          <a:p>
            <a:r>
              <a:rPr lang="ko-KR" altLang="en-US" dirty="0" smtClean="0"/>
              <a:t>보안 및 암호화 기능 추가</a:t>
            </a:r>
            <a:endParaRPr lang="en-US" altLang="ko-KR" dirty="0" smtClean="0"/>
          </a:p>
          <a:p>
            <a:r>
              <a:rPr lang="ko-KR" altLang="en-US" dirty="0" smtClean="0"/>
              <a:t>백업 기능 추가</a:t>
            </a:r>
            <a:endParaRPr lang="en-US" altLang="ko-KR" dirty="0" smtClean="0"/>
          </a:p>
          <a:p>
            <a:r>
              <a:rPr lang="en-US" altLang="ko-KR" dirty="0" smtClean="0"/>
              <a:t>Push </a:t>
            </a:r>
            <a:r>
              <a:rPr lang="ko-KR" altLang="en-US" dirty="0" smtClean="0"/>
              <a:t>메시지 및 기타 기능 추가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70108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Division and Assignment of Work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graphicFrame>
        <p:nvGraphicFramePr>
          <p:cNvPr id="9" name="내용 개체 틀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24471031"/>
              </p:ext>
            </p:extLst>
          </p:nvPr>
        </p:nvGraphicFramePr>
        <p:xfrm>
          <a:off x="457200" y="1352762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1353"/>
                <a:gridCol w="5368247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항목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담당자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DB </a:t>
                      </a:r>
                      <a:r>
                        <a:rPr lang="ko-KR" altLang="en-US" dirty="0" smtClean="0"/>
                        <a:t>관리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solidFill>
                            <a:schemeClr val="accent6"/>
                          </a:solidFill>
                        </a:rPr>
                        <a:t>김택현</a:t>
                      </a:r>
                      <a:endParaRPr lang="ko-KR" alt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UI </a:t>
                      </a:r>
                      <a:r>
                        <a:rPr lang="ko-KR" altLang="en-US" dirty="0" smtClean="0"/>
                        <a:t>설계 및 관리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solidFill>
                            <a:srgbClr val="0070C0"/>
                          </a:solidFill>
                        </a:rPr>
                        <a:t>김효중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NFC </a:t>
                      </a:r>
                      <a:r>
                        <a:rPr lang="ko-KR" altLang="en-US" dirty="0" smtClean="0"/>
                        <a:t>입출력 화면 개발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김휘연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등록 화면 개발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김휘연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반입 반출 화면 개발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solidFill>
                            <a:srgbClr val="0070C0"/>
                          </a:solidFill>
                        </a:rPr>
                        <a:t>김효중</a:t>
                      </a:r>
                      <a:endParaRPr lang="ko-KR" altLang="en-US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dirty="0" smtClean="0"/>
                        <a:t>조회 화면 </a:t>
                      </a:r>
                      <a:r>
                        <a:rPr lang="ko-KR" altLang="en-US" baseline="0" dirty="0" smtClean="0"/>
                        <a:t>개발</a:t>
                      </a:r>
                      <a:endParaRPr lang="ko-KR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solidFill>
                            <a:schemeClr val="accent6"/>
                          </a:solidFill>
                        </a:rPr>
                        <a:t>김택현</a:t>
                      </a:r>
                      <a:endParaRPr lang="ko-KR" alt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smtClean="0"/>
                        <a:t>Push </a:t>
                      </a:r>
                      <a:r>
                        <a:rPr lang="ko-KR" altLang="en-US" dirty="0" smtClean="0"/>
                        <a:t>메시지 개발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solidFill>
                            <a:schemeClr val="accent6"/>
                          </a:solidFill>
                        </a:rPr>
                        <a:t>김택현</a:t>
                      </a:r>
                      <a:endParaRPr lang="ko-KR" alt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보안 설계 및 개발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solidFill>
                            <a:srgbClr val="0070C0"/>
                          </a:solidFill>
                        </a:rPr>
                        <a:t>김효중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김휘연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테스트 및 디버깅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dirty="0" smtClean="0">
                          <a:solidFill>
                            <a:schemeClr val="accent6"/>
                          </a:solidFill>
                        </a:rPr>
                        <a:t>김택현</a:t>
                      </a:r>
                      <a:r>
                        <a:rPr lang="en-US" altLang="ko-KR" dirty="0" smtClean="0"/>
                        <a:t>, </a:t>
                      </a:r>
                      <a:r>
                        <a:rPr lang="ko-KR" altLang="en-US" dirty="0" smtClean="0">
                          <a:solidFill>
                            <a:srgbClr val="0070C0"/>
                          </a:solidFill>
                        </a:rPr>
                        <a:t>김효중</a:t>
                      </a:r>
                      <a:r>
                        <a:rPr lang="ko-KR" altLang="en-US" dirty="0" smtClean="0"/>
                        <a:t> </a:t>
                      </a:r>
                      <a:r>
                        <a:rPr lang="ko-KR" altLang="en-US" dirty="0" err="1" smtClean="0">
                          <a:solidFill>
                            <a:srgbClr val="FF0000"/>
                          </a:solidFill>
                        </a:rPr>
                        <a:t>김휘연</a:t>
                      </a:r>
                      <a:endParaRPr lang="ko-KR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0398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Schedule 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38148780"/>
              </p:ext>
            </p:extLst>
          </p:nvPr>
        </p:nvGraphicFramePr>
        <p:xfrm>
          <a:off x="501957" y="1182659"/>
          <a:ext cx="8159156" cy="50660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9443"/>
                <a:gridCol w="506901"/>
                <a:gridCol w="506901"/>
                <a:gridCol w="506901"/>
                <a:gridCol w="506901"/>
                <a:gridCol w="506901"/>
                <a:gridCol w="506901"/>
                <a:gridCol w="506901"/>
                <a:gridCol w="506901"/>
                <a:gridCol w="506901"/>
                <a:gridCol w="506901"/>
                <a:gridCol w="506901"/>
                <a:gridCol w="506901"/>
                <a:gridCol w="506901"/>
              </a:tblGrid>
              <a:tr h="30345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내용</a:t>
                      </a:r>
                      <a:endParaRPr lang="ko-KR" altLang="en-US" dirty="0"/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9</a:t>
                      </a:r>
                      <a:r>
                        <a:rPr lang="ko-KR" altLang="en-US" sz="1800" dirty="0" smtClean="0"/>
                        <a:t>월</a:t>
                      </a:r>
                      <a:endParaRPr lang="ko-KR" alt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10</a:t>
                      </a:r>
                      <a:r>
                        <a:rPr lang="ko-KR" altLang="en-US" sz="1800" dirty="0" smtClean="0"/>
                        <a:t>월</a:t>
                      </a:r>
                      <a:endParaRPr lang="ko-KR" alt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11</a:t>
                      </a:r>
                      <a:r>
                        <a:rPr lang="ko-KR" altLang="en-US" sz="1800" dirty="0" smtClean="0"/>
                        <a:t>월</a:t>
                      </a:r>
                      <a:endParaRPr lang="ko-KR" alt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12</a:t>
                      </a:r>
                      <a:r>
                        <a:rPr lang="ko-KR" altLang="en-US" sz="1800" dirty="0" smtClean="0"/>
                        <a:t>월</a:t>
                      </a:r>
                      <a:endParaRPr lang="ko-KR" alt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287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3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1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2</a:t>
                      </a:r>
                      <a:r>
                        <a:rPr lang="ko-KR" altLang="en-US" sz="1400" dirty="0" smtClean="0"/>
                        <a:t>주</a:t>
                      </a:r>
                      <a:endParaRPr lang="ko-KR" alt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+mj-lt"/>
                        </a:rPr>
                        <a:t>배경지식 습득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latin typeface="+mj-lt"/>
                        </a:rPr>
                        <a:t>스펙발표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+mj-lt"/>
                        </a:rPr>
                        <a:t>개발환경 구축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+mj-lt"/>
                        </a:rPr>
                        <a:t>DB</a:t>
                      </a:r>
                      <a:r>
                        <a:rPr lang="ko-KR" altLang="en-US" sz="1600" b="0" baseline="0" dirty="0" smtClean="0">
                          <a:latin typeface="+mj-lt"/>
                        </a:rPr>
                        <a:t>설계</a:t>
                      </a:r>
                      <a:r>
                        <a:rPr lang="en-US" altLang="ko-KR" sz="1600" b="0" baseline="0" dirty="0" smtClean="0">
                          <a:latin typeface="+mj-lt"/>
                        </a:rPr>
                        <a:t>/</a:t>
                      </a:r>
                      <a:r>
                        <a:rPr lang="ko-KR" altLang="en-US" sz="1600" b="0" baseline="0" dirty="0" smtClean="0">
                          <a:latin typeface="+mj-lt"/>
                        </a:rPr>
                        <a:t>구축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16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+mj-lt"/>
                        </a:rPr>
                        <a:t>UI</a:t>
                      </a:r>
                      <a:r>
                        <a:rPr lang="en-US" altLang="ko-KR" sz="1600" b="0" baseline="0" dirty="0" smtClean="0">
                          <a:latin typeface="+mj-lt"/>
                        </a:rPr>
                        <a:t> </a:t>
                      </a:r>
                      <a:r>
                        <a:rPr lang="ko-KR" altLang="en-US" sz="1600" b="0" baseline="0" dirty="0" smtClean="0">
                          <a:latin typeface="+mj-lt"/>
                        </a:rPr>
                        <a:t>구성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 smtClean="0">
                          <a:latin typeface="+mj-lt"/>
                        </a:rPr>
                        <a:t>NFC </a:t>
                      </a:r>
                      <a:r>
                        <a:rPr lang="ko-KR" altLang="en-US" sz="1600" b="0" dirty="0" smtClean="0">
                          <a:latin typeface="+mj-lt"/>
                        </a:rPr>
                        <a:t>환경 구축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+mj-lt"/>
                        </a:rPr>
                        <a:t>중간발표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+mj-lt"/>
                        </a:rPr>
                        <a:t>각 화면 개발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+mj-lt"/>
                        </a:rPr>
                        <a:t>보안설계</a:t>
                      </a:r>
                      <a:r>
                        <a:rPr lang="en-US" altLang="ko-KR" sz="1600" b="0" dirty="0" smtClean="0">
                          <a:latin typeface="+mj-lt"/>
                        </a:rPr>
                        <a:t>/</a:t>
                      </a:r>
                      <a:r>
                        <a:rPr lang="ko-KR" altLang="en-US" sz="1600" b="0" dirty="0" smtClean="0">
                          <a:latin typeface="+mj-lt"/>
                        </a:rPr>
                        <a:t>구현 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latin typeface="+mj-lt"/>
                        </a:rPr>
                        <a:t>기타 기능 개발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+mj-lt"/>
                        </a:rPr>
                        <a:t>테스트 및 데모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</a:tr>
              <a:tr h="303454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600" b="0" dirty="0" smtClean="0">
                          <a:latin typeface="+mj-lt"/>
                        </a:rPr>
                        <a:t>최종 발표</a:t>
                      </a:r>
                      <a:endParaRPr lang="ko-KR" altLang="en-US" sz="1600" b="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0369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>
                <a:latin typeface="+mn-ea"/>
                <a:ea typeface="+mn-ea"/>
              </a:rPr>
              <a:t>감사합니</a:t>
            </a:r>
            <a:r>
              <a:rPr lang="ko-KR" altLang="en-US" dirty="0">
                <a:latin typeface="+mn-ea"/>
                <a:ea typeface="+mn-ea"/>
              </a:rPr>
              <a:t>다</a:t>
            </a: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209675" y="4667250"/>
            <a:ext cx="6915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 smtClean="0"/>
              <a:t> 김효</a:t>
            </a:r>
            <a:r>
              <a:rPr lang="ko-KR" altLang="en-US" sz="3200" dirty="0"/>
              <a:t>중</a:t>
            </a:r>
            <a:r>
              <a:rPr lang="ko-KR" altLang="en-US" sz="3200" dirty="0" smtClean="0"/>
              <a:t> </a:t>
            </a:r>
            <a:endParaRPr lang="en-US" altLang="ko-KR" sz="3200" dirty="0" smtClean="0"/>
          </a:p>
          <a:p>
            <a:pPr algn="ctr"/>
            <a:r>
              <a:rPr lang="en-US" altLang="ko-KR" sz="3200" dirty="0" smtClean="0"/>
              <a:t>darkkong88@gmail.com</a:t>
            </a:r>
            <a:endParaRPr lang="ko-KR" altLang="en-US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Contents 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Project1 Fall, 2013; Midterm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7" name="내용 개체 틀 2"/>
          <p:cNvSpPr>
            <a:spLocks noGrp="1"/>
          </p:cNvSpPr>
          <p:nvPr>
            <p:ph sz="quarter" idx="1"/>
          </p:nvPr>
        </p:nvSpPr>
        <p:spPr>
          <a:xfrm>
            <a:off x="714050" y="1271432"/>
            <a:ext cx="6703892" cy="4687579"/>
          </a:xfrm>
        </p:spPr>
        <p:txBody>
          <a:bodyPr>
            <a:normAutofit/>
          </a:bodyPr>
          <a:lstStyle/>
          <a:p>
            <a:r>
              <a:rPr lang="en-US" altLang="ko-KR" sz="2400" dirty="0" smtClean="0"/>
              <a:t>Overview</a:t>
            </a:r>
          </a:p>
          <a:p>
            <a:r>
              <a:rPr lang="en-US" altLang="ko-KR" sz="2400" dirty="0" smtClean="0"/>
              <a:t>Goal/Problem &amp; Requirement</a:t>
            </a:r>
          </a:p>
          <a:p>
            <a:r>
              <a:rPr lang="en-US" altLang="ko-KR" sz="2400" dirty="0" smtClean="0"/>
              <a:t>Approach</a:t>
            </a:r>
          </a:p>
          <a:p>
            <a:r>
              <a:rPr lang="en-US" altLang="ko-KR" sz="2400" dirty="0" smtClean="0"/>
              <a:t>Development Environment</a:t>
            </a:r>
          </a:p>
          <a:p>
            <a:r>
              <a:rPr lang="en-US" altLang="ko-KR" sz="2400" dirty="0" smtClean="0"/>
              <a:t>Architecture</a:t>
            </a:r>
          </a:p>
          <a:p>
            <a:r>
              <a:rPr lang="en-US" altLang="ko-KR" sz="2400" dirty="0" smtClean="0"/>
              <a:t>Implementation Spec</a:t>
            </a:r>
          </a:p>
          <a:p>
            <a:r>
              <a:rPr lang="en-US" altLang="ko-KR" sz="2400" dirty="0" smtClean="0"/>
              <a:t>Current Status</a:t>
            </a:r>
          </a:p>
          <a:p>
            <a:r>
              <a:rPr lang="en-US" altLang="ko-KR" sz="2400" dirty="0" smtClean="0"/>
              <a:t>Further plan</a:t>
            </a:r>
          </a:p>
          <a:p>
            <a:r>
              <a:rPr lang="en-US" altLang="ko-KR" sz="2400" dirty="0" smtClean="0"/>
              <a:t>Division and Assignment of work</a:t>
            </a:r>
          </a:p>
          <a:p>
            <a:r>
              <a:rPr lang="en-US" altLang="ko-KR" sz="2400" dirty="0" smtClean="0"/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3347032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Overview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 </a:t>
            </a:r>
            <a:r>
              <a:rPr lang="ko-KR" altLang="en-US" sz="2700" b="1" dirty="0" smtClean="0"/>
              <a:t>기존의 </a:t>
            </a:r>
            <a:r>
              <a:rPr lang="ko-KR" altLang="en-US" sz="2700" b="1" dirty="0" smtClean="0"/>
              <a:t>기기 </a:t>
            </a:r>
            <a:r>
              <a:rPr lang="ko-KR" altLang="en-US" sz="2700" b="1" dirty="0" err="1" smtClean="0"/>
              <a:t>반출입</a:t>
            </a:r>
            <a:r>
              <a:rPr lang="ko-KR" altLang="en-US" sz="2700" b="1" dirty="0" smtClean="0"/>
              <a:t> </a:t>
            </a:r>
            <a:r>
              <a:rPr lang="ko-KR" altLang="en-US" sz="2700" b="1" dirty="0" smtClean="0"/>
              <a:t>시스템</a:t>
            </a:r>
            <a:endParaRPr lang="en-US" altLang="ko-KR" sz="2700" b="1" dirty="0" smtClean="0"/>
          </a:p>
          <a:p>
            <a:pPr marL="0" indent="0">
              <a:buNone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      </a:t>
            </a:r>
            <a:r>
              <a:rPr lang="ko-KR" altLang="en-US" sz="2300" dirty="0" smtClean="0"/>
              <a:t>수기로 기록</a:t>
            </a:r>
            <a:r>
              <a:rPr lang="en-US" altLang="ko-KR" sz="2300" dirty="0" smtClean="0"/>
              <a:t> : </a:t>
            </a:r>
            <a:r>
              <a:rPr lang="ko-KR" altLang="en-US" sz="2300" dirty="0" smtClean="0"/>
              <a:t>시간 및 인적 낭비</a:t>
            </a:r>
            <a:r>
              <a:rPr lang="en-US" altLang="ko-KR" sz="2300" dirty="0" smtClean="0"/>
              <a:t>, </a:t>
            </a:r>
            <a:r>
              <a:rPr lang="ko-KR" altLang="en-US" sz="2300" dirty="0" smtClean="0"/>
              <a:t>정보 관리의 어려움</a:t>
            </a:r>
            <a:endParaRPr lang="en-US" altLang="ko-KR" sz="2300" dirty="0" smtClean="0"/>
          </a:p>
          <a:p>
            <a:pPr marL="0" indent="0">
              <a:buNone/>
            </a:pPr>
            <a:endParaRPr lang="en-US" altLang="ko-KR" sz="2300" dirty="0"/>
          </a:p>
          <a:p>
            <a:pPr marL="0" indent="0">
              <a:buNone/>
            </a:pPr>
            <a:r>
              <a:rPr lang="en-US" altLang="ko-KR" sz="2300" dirty="0" smtClean="0"/>
              <a:t>     </a:t>
            </a:r>
            <a:r>
              <a:rPr lang="ko-KR" altLang="en-US" sz="2700" b="1" dirty="0" smtClean="0"/>
              <a:t>새로운 시스템</a:t>
            </a:r>
            <a:endParaRPr lang="en-US" altLang="ko-KR" sz="2700" b="1" dirty="0" smtClean="0"/>
          </a:p>
          <a:p>
            <a:pPr marL="0" indent="0">
              <a:buNone/>
            </a:pPr>
            <a:r>
              <a:rPr lang="en-US" altLang="ko-KR" sz="2300" dirty="0"/>
              <a:t> </a:t>
            </a:r>
            <a:r>
              <a:rPr lang="en-US" altLang="ko-KR" sz="2300" dirty="0" smtClean="0"/>
              <a:t>        </a:t>
            </a:r>
            <a:r>
              <a:rPr lang="ko-KR" altLang="en-US" sz="2300" dirty="0" smtClean="0"/>
              <a:t>업무효율 증대</a:t>
            </a:r>
            <a:endParaRPr lang="en-US" altLang="ko-KR" sz="2300" dirty="0" smtClean="0"/>
          </a:p>
          <a:p>
            <a:pPr marL="0" indent="0">
              <a:buNone/>
            </a:pPr>
            <a:r>
              <a:rPr lang="en-US" altLang="ko-KR" sz="2300" dirty="0"/>
              <a:t> </a:t>
            </a:r>
            <a:r>
              <a:rPr lang="en-US" altLang="ko-KR" sz="2300" dirty="0" smtClean="0"/>
              <a:t>        </a:t>
            </a:r>
            <a:r>
              <a:rPr lang="ko-KR" altLang="en-US" sz="2300" dirty="0" smtClean="0"/>
              <a:t>정보관리 용이</a:t>
            </a:r>
            <a:endParaRPr lang="en-US" altLang="ko-KR" sz="2300" dirty="0" smtClean="0"/>
          </a:p>
          <a:p>
            <a:pPr marL="0" indent="0">
              <a:buNone/>
            </a:pPr>
            <a:endParaRPr lang="en-US" altLang="ko-KR" sz="2300" dirty="0"/>
          </a:p>
          <a:p>
            <a:pPr marL="0" indent="0">
              <a:buNone/>
            </a:pPr>
            <a:r>
              <a:rPr lang="en-US" altLang="ko-KR" sz="2300" dirty="0" smtClean="0"/>
              <a:t>      </a:t>
            </a:r>
            <a:r>
              <a:rPr lang="ko-KR" altLang="en-US" sz="2700" b="1" dirty="0" err="1" smtClean="0"/>
              <a:t>비접촉식</a:t>
            </a:r>
            <a:r>
              <a:rPr lang="ko-KR" altLang="en-US" sz="2700" b="1" dirty="0" smtClean="0"/>
              <a:t> 무선통신</a:t>
            </a:r>
            <a:endParaRPr lang="en-US" altLang="ko-KR" sz="2700" b="1" dirty="0" smtClean="0"/>
          </a:p>
          <a:p>
            <a:pPr marL="0" indent="0">
              <a:buNone/>
            </a:pPr>
            <a:r>
              <a:rPr lang="en-US" altLang="ko-KR" sz="2700" dirty="0"/>
              <a:t> </a:t>
            </a:r>
            <a:r>
              <a:rPr lang="en-US" altLang="ko-KR" sz="2700" dirty="0" smtClean="0"/>
              <a:t> </a:t>
            </a:r>
            <a:r>
              <a:rPr lang="en-US" altLang="ko-KR" sz="2300" dirty="0" smtClean="0"/>
              <a:t>       Bluetooth, </a:t>
            </a:r>
            <a:r>
              <a:rPr lang="en-US" altLang="ko-KR" sz="2300" dirty="0" err="1" smtClean="0"/>
              <a:t>Zigbee</a:t>
            </a:r>
            <a:r>
              <a:rPr lang="en-US" altLang="ko-KR" sz="2300" dirty="0" smtClean="0"/>
              <a:t>, RFID</a:t>
            </a:r>
            <a:r>
              <a:rPr lang="ko-KR" altLang="en-US" sz="2300" dirty="0" smtClean="0"/>
              <a:t>의 장점          </a:t>
            </a:r>
            <a:r>
              <a:rPr lang="en-US" altLang="ko-KR" sz="2300" dirty="0" smtClean="0"/>
              <a:t>NFC</a:t>
            </a:r>
            <a:r>
              <a:rPr lang="ko-KR" altLang="en-US" sz="2300" dirty="0" smtClean="0"/>
              <a:t>가 모두 흡수</a:t>
            </a:r>
            <a:endParaRPr lang="en-US" altLang="ko-KR" sz="2300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3</a:t>
            </a:fld>
            <a:endParaRPr lang="ko-KR" altLang="en-US"/>
          </a:p>
        </p:txBody>
      </p:sp>
      <p:pic>
        <p:nvPicPr>
          <p:cNvPr id="1026" name="Picture 2" descr="C:\Program Files (x86)\Microsoft Office\MEDIA\OFFICE14\Bullets\BD2133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1928812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259864"/>
              </p:ext>
            </p:extLst>
          </p:nvPr>
        </p:nvGraphicFramePr>
        <p:xfrm>
          <a:off x="3705224" y="3078162"/>
          <a:ext cx="1600200" cy="148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반출</a:t>
                      </a:r>
                      <a:r>
                        <a:rPr lang="en-US" altLang="ko-KR" dirty="0" smtClean="0"/>
                        <a:t>/</a:t>
                      </a:r>
                      <a:r>
                        <a:rPr lang="ko-KR" altLang="en-US" dirty="0" err="1" smtClean="0"/>
                        <a:t>반입증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신청인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신청내역</a:t>
                      </a:r>
                      <a:endParaRPr lang="ko-KR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관리자승인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오른쪽 화살표 7"/>
          <p:cNvSpPr/>
          <p:nvPr/>
        </p:nvSpPr>
        <p:spPr>
          <a:xfrm>
            <a:off x="5475286" y="3505200"/>
            <a:ext cx="511172" cy="666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189258"/>
              </p:ext>
            </p:extLst>
          </p:nvPr>
        </p:nvGraphicFramePr>
        <p:xfrm>
          <a:off x="6162674" y="3058795"/>
          <a:ext cx="1114425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14425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err="1" smtClean="0">
                          <a:solidFill>
                            <a:schemeClr val="tx1"/>
                          </a:solidFill>
                        </a:rPr>
                        <a:t>스마트폰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 smtClean="0"/>
                        <a:t>개인정보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46063"/>
              </p:ext>
            </p:extLst>
          </p:nvPr>
        </p:nvGraphicFramePr>
        <p:xfrm>
          <a:off x="7362825" y="3065780"/>
          <a:ext cx="1114425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4425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NFC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자산정보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259128"/>
              </p:ext>
            </p:extLst>
          </p:nvPr>
        </p:nvGraphicFramePr>
        <p:xfrm>
          <a:off x="6172199" y="3873500"/>
          <a:ext cx="1104901" cy="74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0490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APP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입력정보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Picture 2" descr="C:\Program Files (x86)\Microsoft Office\MEDIA\OFFICE14\Bullets\BD2133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6" y="3341687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OFFICE14\Bullets\BD2143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257675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Program Files (x86)\Microsoft Office\MEDIA\OFFICE14\Bullets\BD2143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3813175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오른쪽 화살표 14"/>
          <p:cNvSpPr/>
          <p:nvPr/>
        </p:nvSpPr>
        <p:spPr>
          <a:xfrm>
            <a:off x="5098807" y="5557837"/>
            <a:ext cx="288388" cy="2381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" name="Picture 2" descr="C:\Program Files (x86)\Microsoft Office\MEDIA\OFFICE14\Bullets\BD2133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6" y="5094287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Program Files (x86)\Microsoft Office\MEDIA\OFFICE14\Bullets\BD2143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5619749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Program Files (x86)\Microsoft Office\MEDIA\OFFICE14\Bullets\BD21435_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441575"/>
            <a:ext cx="1143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" name="표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336362"/>
              </p:ext>
            </p:extLst>
          </p:nvPr>
        </p:nvGraphicFramePr>
        <p:xfrm>
          <a:off x="7362824" y="3873500"/>
          <a:ext cx="1104901" cy="741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490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DB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관리자</a:t>
                      </a:r>
                      <a:endParaRPr lang="ko-KR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269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Goal/Problem &amp; Requirement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ko-KR" dirty="0" smtClean="0"/>
              <a:t>   </a:t>
            </a:r>
          </a:p>
          <a:p>
            <a:pPr marL="0" indent="0">
              <a:buNone/>
            </a:pPr>
            <a:r>
              <a:rPr lang="en-US" altLang="ko-KR" sz="3900" b="1" dirty="0"/>
              <a:t> </a:t>
            </a:r>
            <a:r>
              <a:rPr lang="en-US" altLang="ko-KR" sz="3900" b="1" dirty="0" smtClean="0"/>
              <a:t> Goal</a:t>
            </a:r>
            <a:endParaRPr lang="en-US" altLang="ko-KR" sz="1100" dirty="0"/>
          </a:p>
          <a:p>
            <a:pPr marL="0" indent="0">
              <a:buNone/>
            </a:pPr>
            <a:r>
              <a:rPr lang="en-US" altLang="ko-KR" sz="2600" dirty="0" smtClean="0"/>
              <a:t>   </a:t>
            </a:r>
            <a:r>
              <a:rPr lang="en-US" altLang="ko-KR" sz="2400" dirty="0" smtClean="0"/>
              <a:t>NFC  Tag</a:t>
            </a:r>
            <a:r>
              <a:rPr lang="ko-KR" altLang="en-US" sz="2400" dirty="0" smtClean="0"/>
              <a:t>를 이용하여 반입</a:t>
            </a:r>
            <a:r>
              <a:rPr lang="en-US" altLang="ko-KR" sz="2400" dirty="0" smtClean="0"/>
              <a:t>, </a:t>
            </a:r>
            <a:r>
              <a:rPr lang="ko-KR" altLang="en-US" sz="2400" dirty="0" smtClean="0"/>
              <a:t>반출 기기의 관리를 보다 쉽게 할 수 있도록 하는 시스템 개</a:t>
            </a:r>
            <a:r>
              <a:rPr lang="ko-KR" altLang="en-US" sz="2400" dirty="0"/>
              <a:t>발</a:t>
            </a:r>
            <a:endParaRPr lang="en-US" altLang="ko-KR" sz="2400" dirty="0" smtClean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r>
              <a:rPr lang="en-US" altLang="ko-KR" dirty="0" smtClean="0"/>
              <a:t>   </a:t>
            </a:r>
            <a:r>
              <a:rPr lang="en-US" altLang="ko-KR" sz="3900" b="1" dirty="0" smtClean="0"/>
              <a:t>Requirements</a:t>
            </a:r>
            <a:endParaRPr lang="en-US" altLang="ko-KR" sz="3900" b="1" dirty="0"/>
          </a:p>
          <a:p>
            <a:pPr marL="0" indent="0">
              <a:buNone/>
            </a:pPr>
            <a:r>
              <a:rPr lang="ko-KR" altLang="en-US" sz="2200" dirty="0" smtClean="0"/>
              <a:t>   </a:t>
            </a:r>
            <a:r>
              <a:rPr lang="en-US" altLang="ko-KR" sz="2400" dirty="0" smtClean="0"/>
              <a:t>• </a:t>
            </a:r>
            <a:r>
              <a:rPr lang="ko-KR" altLang="en-US" sz="2200" dirty="0" smtClean="0"/>
              <a:t>각 기기에 대한 </a:t>
            </a:r>
            <a:r>
              <a:rPr lang="en-US" altLang="ko-KR" sz="2200" dirty="0" smtClean="0"/>
              <a:t>NFC  </a:t>
            </a:r>
            <a:r>
              <a:rPr lang="en-US" altLang="ko-KR" sz="2200" dirty="0" smtClean="0"/>
              <a:t>Tag </a:t>
            </a:r>
            <a:r>
              <a:rPr lang="ko-KR" altLang="en-US" sz="2200" dirty="0" smtClean="0"/>
              <a:t>생성 기능</a:t>
            </a:r>
            <a:endParaRPr lang="en-US" altLang="ko-KR" sz="2200" dirty="0" smtClean="0"/>
          </a:p>
          <a:p>
            <a:pPr marL="0" indent="0">
              <a:buNone/>
            </a:pPr>
            <a:r>
              <a:rPr lang="ko-KR" altLang="en-US" sz="2200" dirty="0" smtClean="0"/>
              <a:t>   </a:t>
            </a:r>
            <a:r>
              <a:rPr lang="en-US" altLang="ko-KR" sz="2400" dirty="0"/>
              <a:t>• </a:t>
            </a:r>
            <a:r>
              <a:rPr lang="ko-KR" altLang="en-US" sz="2200" dirty="0" smtClean="0"/>
              <a:t>반출</a:t>
            </a:r>
            <a:r>
              <a:rPr lang="en-US" altLang="ko-KR" sz="2200" dirty="0" smtClean="0"/>
              <a:t>/</a:t>
            </a:r>
            <a:r>
              <a:rPr lang="ko-KR" altLang="en-US" sz="2200" dirty="0" smtClean="0"/>
              <a:t>입 기기의 정보 입력 기능</a:t>
            </a:r>
            <a:endParaRPr lang="en-US" altLang="ko-KR" sz="2200" dirty="0" smtClean="0"/>
          </a:p>
          <a:p>
            <a:pPr marL="0" indent="0">
              <a:buNone/>
            </a:pPr>
            <a:r>
              <a:rPr lang="ko-KR" altLang="en-US" sz="2200" dirty="0" smtClean="0"/>
              <a:t>   </a:t>
            </a:r>
            <a:r>
              <a:rPr lang="en-US" altLang="ko-KR" sz="2400" dirty="0" smtClean="0"/>
              <a:t>• </a:t>
            </a:r>
            <a:r>
              <a:rPr lang="ko-KR" altLang="en-US" sz="2200" dirty="0" smtClean="0"/>
              <a:t>입력된 정보의 삭제 및 수정이 불가능하게 하는 보안기능</a:t>
            </a:r>
            <a:endParaRPr lang="en-US" altLang="ko-KR" sz="2200" dirty="0" smtClean="0"/>
          </a:p>
          <a:p>
            <a:pPr marL="0" indent="0">
              <a:buNone/>
            </a:pPr>
            <a:r>
              <a:rPr lang="ko-KR" altLang="en-US" sz="2200" dirty="0" smtClean="0"/>
              <a:t>   </a:t>
            </a:r>
            <a:r>
              <a:rPr lang="en-US" altLang="ko-KR" sz="2400" dirty="0" smtClean="0"/>
              <a:t>• </a:t>
            </a:r>
            <a:r>
              <a:rPr lang="ko-KR" altLang="en-US" sz="2200" dirty="0" smtClean="0"/>
              <a:t>입력된 정보에 대한 주기적인 백업 기능</a:t>
            </a:r>
            <a:endParaRPr lang="en-US" altLang="ko-KR" sz="2200" dirty="0" smtClean="0"/>
          </a:p>
          <a:p>
            <a:pPr marL="0" indent="0">
              <a:buNone/>
            </a:pPr>
            <a:r>
              <a:rPr lang="ko-KR" altLang="en-US" sz="2200" dirty="0" smtClean="0"/>
              <a:t>   </a:t>
            </a:r>
            <a:r>
              <a:rPr lang="en-US" altLang="ko-KR" sz="2400" dirty="0" smtClean="0"/>
              <a:t>• </a:t>
            </a:r>
            <a:r>
              <a:rPr lang="ko-KR" altLang="en-US" sz="2200" dirty="0" smtClean="0"/>
              <a:t>반입 및 반출 시간관리 기능</a:t>
            </a:r>
            <a:endParaRPr lang="en-US" altLang="ko-KR" sz="2200" dirty="0"/>
          </a:p>
        </p:txBody>
      </p:sp>
      <p:sp>
        <p:nvSpPr>
          <p:cNvPr id="40" name="직사각형 39"/>
          <p:cNvSpPr/>
          <p:nvPr/>
        </p:nvSpPr>
        <p:spPr>
          <a:xfrm>
            <a:off x="6033244" y="1626618"/>
            <a:ext cx="2052042" cy="13680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4</a:t>
            </a:fld>
            <a:endParaRPr lang="ko-KR" altLang="en-US"/>
          </a:p>
        </p:txBody>
      </p:sp>
      <p:pic>
        <p:nvPicPr>
          <p:cNvPr id="7" name="Picture 2" descr="C:\Program Files (x86)\Microsoft Office\MEDIA\OFFICE14\Bullets\BD2133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0" y="1902843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Program Files (x86)\Microsoft Office\MEDIA\OFFICE14\Bullets\BD21335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1" y="3733796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0329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en-US" altLang="ko-KR" dirty="0" smtClean="0"/>
          </a:p>
          <a:p>
            <a:pPr marL="0" indent="0">
              <a:buNone/>
            </a:pPr>
            <a:endParaRPr lang="en-US" altLang="ko-KR" dirty="0"/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0" name="직사각형 39"/>
          <p:cNvSpPr/>
          <p:nvPr/>
        </p:nvSpPr>
        <p:spPr>
          <a:xfrm>
            <a:off x="6033244" y="1626618"/>
            <a:ext cx="2052042" cy="136802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Approach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5</a:t>
            </a:fld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984266" y="3990975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암호화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aphicFrame>
        <p:nvGraphicFramePr>
          <p:cNvPr id="11" name="내용 개체 틀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6530470"/>
              </p:ext>
            </p:extLst>
          </p:nvPr>
        </p:nvGraphicFramePr>
        <p:xfrm>
          <a:off x="1317516" y="2040481"/>
          <a:ext cx="6020116" cy="266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2" name="그룹 11"/>
          <p:cNvGrpSpPr/>
          <p:nvPr/>
        </p:nvGrpSpPr>
        <p:grpSpPr>
          <a:xfrm>
            <a:off x="6479292" y="5490429"/>
            <a:ext cx="1745833" cy="461665"/>
            <a:chOff x="7970520" y="5158740"/>
            <a:chExt cx="2872740" cy="613518"/>
          </a:xfrm>
        </p:grpSpPr>
        <p:sp>
          <p:nvSpPr>
            <p:cNvPr id="13" name="TextBox 12"/>
            <p:cNvSpPr txBox="1"/>
            <p:nvPr/>
          </p:nvSpPr>
          <p:spPr>
            <a:xfrm>
              <a:off x="8595360" y="5158740"/>
              <a:ext cx="2247900" cy="613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b="1" dirty="0" smtClean="0"/>
                <a:t>관리자</a:t>
              </a:r>
              <a:endParaRPr lang="en-US" altLang="ko-KR" sz="1200" b="1" dirty="0" smtClean="0"/>
            </a:p>
            <a:p>
              <a:r>
                <a:rPr lang="ko-KR" altLang="en-US" sz="1200" b="1" dirty="0" smtClean="0"/>
                <a:t>관리자</a:t>
              </a:r>
              <a:r>
                <a:rPr lang="en-US" altLang="ko-KR" sz="1200" b="1" dirty="0" smtClean="0"/>
                <a:t>+</a:t>
              </a:r>
              <a:r>
                <a:rPr lang="ko-KR" altLang="en-US" sz="1200" b="1" dirty="0" smtClean="0"/>
                <a:t>사용자</a:t>
              </a:r>
              <a:endParaRPr lang="ko-KR" altLang="en-US" sz="1200" b="1" dirty="0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7970520" y="5207585"/>
              <a:ext cx="624840" cy="21785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7970520" y="5506328"/>
              <a:ext cx="624840" cy="21785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sp>
        <p:nvSpPr>
          <p:cNvPr id="5" name="오른쪽 화살표 4"/>
          <p:cNvSpPr/>
          <p:nvPr/>
        </p:nvSpPr>
        <p:spPr>
          <a:xfrm>
            <a:off x="2261265" y="3390558"/>
            <a:ext cx="553998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222583" y="390490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암호화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0" name="오른쪽 화살표 19"/>
          <p:cNvSpPr/>
          <p:nvPr/>
        </p:nvSpPr>
        <p:spPr>
          <a:xfrm>
            <a:off x="6479292" y="3352458"/>
            <a:ext cx="553998" cy="5143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3166" y="3232108"/>
            <a:ext cx="1181100" cy="83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NFC</a:t>
            </a:r>
            <a:r>
              <a:rPr lang="ko-KR" altLang="en-US" dirty="0" smtClean="0"/>
              <a:t>태그</a:t>
            </a:r>
            <a:endParaRPr lang="ko-KR" altLang="en-US" dirty="0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7330579" y="3232108"/>
            <a:ext cx="1181100" cy="831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DB</a:t>
            </a:r>
            <a:endParaRPr lang="ko-KR" altLang="en-US" dirty="0"/>
          </a:p>
        </p:txBody>
      </p:sp>
      <p:sp>
        <p:nvSpPr>
          <p:cNvPr id="8" name="아래로 구부러진 화살표 7"/>
          <p:cNvSpPr/>
          <p:nvPr/>
        </p:nvSpPr>
        <p:spPr>
          <a:xfrm rot="10800000">
            <a:off x="3378012" y="4878904"/>
            <a:ext cx="1917888" cy="839093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32701" y="5028764"/>
            <a:ext cx="1808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주기적 백업</a:t>
            </a:r>
            <a:endParaRPr lang="ko-KR" altLang="en-US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7964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Development Environment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Build Target : Android 4.1.2</a:t>
            </a:r>
          </a:p>
          <a:p>
            <a:r>
              <a:rPr lang="en-US" altLang="ko-KR" dirty="0" smtClean="0"/>
              <a:t>NFC : </a:t>
            </a:r>
            <a:r>
              <a:rPr lang="en-US" altLang="ko-KR" dirty="0" err="1" smtClean="0"/>
              <a:t>Mifare</a:t>
            </a:r>
            <a:r>
              <a:rPr lang="en-US" altLang="ko-KR" dirty="0" smtClean="0"/>
              <a:t> Classic 1k</a:t>
            </a:r>
          </a:p>
          <a:p>
            <a:r>
              <a:rPr lang="en-US" altLang="ko-KR" dirty="0" smtClean="0"/>
              <a:t>Java Eclipse</a:t>
            </a:r>
          </a:p>
          <a:p>
            <a:r>
              <a:rPr lang="en-US" altLang="ko-KR" dirty="0" err="1" smtClean="0"/>
              <a:t>Github</a:t>
            </a:r>
            <a:endParaRPr lang="en-US" altLang="ko-KR" dirty="0" smtClean="0"/>
          </a:p>
          <a:p>
            <a:r>
              <a:rPr lang="en-US" altLang="ko-KR" dirty="0" smtClean="0"/>
              <a:t>Windows 7 / </a:t>
            </a:r>
            <a:r>
              <a:rPr lang="en-US" altLang="ko-KR" dirty="0" smtClean="0"/>
              <a:t>Linux Ubuntu 11</a:t>
            </a:r>
          </a:p>
          <a:p>
            <a:r>
              <a:rPr lang="en-US" altLang="ko-KR" dirty="0"/>
              <a:t>M</a:t>
            </a:r>
            <a:r>
              <a:rPr lang="en-US" altLang="ko-KR" dirty="0" smtClean="0"/>
              <a:t>ySQL 5.0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7396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Architecture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Project1 Fall, 2013; Midterm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7</a:t>
            </a:fld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082357" y="1813203"/>
            <a:ext cx="360444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• </a:t>
            </a:r>
            <a:r>
              <a:rPr lang="en-US" altLang="ko-KR" dirty="0" err="1" smtClean="0"/>
              <a:t>Mifare</a:t>
            </a:r>
            <a:r>
              <a:rPr lang="en-US" altLang="ko-KR" dirty="0" smtClean="0"/>
              <a:t> </a:t>
            </a:r>
            <a:r>
              <a:rPr lang="en-US" altLang="ko-KR" dirty="0"/>
              <a:t>Classic 1k</a:t>
            </a:r>
          </a:p>
          <a:p>
            <a:endParaRPr lang="en-US" altLang="ko-KR" dirty="0"/>
          </a:p>
          <a:p>
            <a:r>
              <a:rPr lang="en-US" altLang="ko-KR" dirty="0" smtClean="0"/>
              <a:t>• 1 </a:t>
            </a:r>
            <a:r>
              <a:rPr lang="en-US" altLang="ko-KR" dirty="0"/>
              <a:t>Block </a:t>
            </a:r>
            <a:r>
              <a:rPr lang="en-US" altLang="ko-KR" dirty="0" smtClean="0"/>
              <a:t>= </a:t>
            </a:r>
            <a:r>
              <a:rPr lang="en-US" altLang="ko-KR" sz="1600" dirty="0" smtClean="0"/>
              <a:t>6 </a:t>
            </a:r>
            <a:r>
              <a:rPr lang="en-US" altLang="ko-KR" sz="1600" dirty="0"/>
              <a:t>byte A Key + 4 </a:t>
            </a:r>
            <a:r>
              <a:rPr lang="en-US" altLang="ko-KR" sz="1600" dirty="0" smtClean="0"/>
              <a:t>byte Data 	   + </a:t>
            </a:r>
            <a:r>
              <a:rPr lang="en-US" altLang="ko-KR" sz="1600" dirty="0"/>
              <a:t>6 byte B </a:t>
            </a:r>
            <a:r>
              <a:rPr lang="en-US" altLang="ko-KR" sz="1600" dirty="0" smtClean="0"/>
              <a:t>Key</a:t>
            </a:r>
          </a:p>
          <a:p>
            <a:endParaRPr lang="en-US" altLang="ko-KR" dirty="0"/>
          </a:p>
          <a:p>
            <a:r>
              <a:rPr lang="en-US" altLang="ko-KR" dirty="0" smtClean="0"/>
              <a:t>• 1 </a:t>
            </a:r>
            <a:r>
              <a:rPr lang="en-US" altLang="ko-KR" dirty="0"/>
              <a:t>Sector =4 </a:t>
            </a:r>
            <a:r>
              <a:rPr lang="en-US" altLang="ko-KR" dirty="0" smtClean="0"/>
              <a:t>Block</a:t>
            </a:r>
          </a:p>
          <a:p>
            <a:endParaRPr lang="en-US" altLang="ko-KR" dirty="0"/>
          </a:p>
          <a:p>
            <a:r>
              <a:rPr lang="en-US" altLang="ko-KR" dirty="0" smtClean="0"/>
              <a:t>• </a:t>
            </a:r>
            <a:r>
              <a:rPr lang="ko-KR" altLang="en-US" dirty="0" smtClean="0"/>
              <a:t>모든 </a:t>
            </a:r>
            <a:r>
              <a:rPr lang="en-US" altLang="ko-KR" dirty="0"/>
              <a:t>Sector</a:t>
            </a:r>
            <a:r>
              <a:rPr lang="ko-KR" altLang="en-US" dirty="0"/>
              <a:t>를 각자 다른 </a:t>
            </a:r>
            <a:r>
              <a:rPr lang="ko-KR" altLang="en-US" dirty="0" smtClean="0"/>
              <a:t>키로 </a:t>
            </a:r>
            <a:r>
              <a:rPr lang="en-US" altLang="ko-KR" dirty="0" smtClean="0"/>
              <a:t>Tag</a:t>
            </a:r>
          </a:p>
          <a:p>
            <a:r>
              <a:rPr lang="en-US" altLang="ko-KR" dirty="0" smtClean="0"/>
              <a:t>  </a:t>
            </a:r>
            <a:r>
              <a:rPr lang="ko-KR" altLang="en-US" dirty="0" smtClean="0"/>
              <a:t>프로세서 </a:t>
            </a:r>
            <a:r>
              <a:rPr lang="ko-KR" altLang="en-US" dirty="0"/>
              <a:t>수준 </a:t>
            </a:r>
            <a:r>
              <a:rPr lang="en-US" altLang="ko-KR" dirty="0"/>
              <a:t>I/O </a:t>
            </a:r>
            <a:r>
              <a:rPr lang="ko-KR" altLang="en-US" dirty="0"/>
              <a:t>암호화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• 1 </a:t>
            </a:r>
            <a:r>
              <a:rPr lang="en-US" altLang="ko-KR" dirty="0"/>
              <a:t>Tag = 16 Sector</a:t>
            </a:r>
          </a:p>
          <a:p>
            <a:endParaRPr lang="en-US" altLang="ko-KR" dirty="0"/>
          </a:p>
          <a:p>
            <a:r>
              <a:rPr lang="en-US" altLang="ko-KR" dirty="0" smtClean="0"/>
              <a:t>• </a:t>
            </a:r>
            <a:r>
              <a:rPr lang="ko-KR" altLang="en-US" dirty="0" smtClean="0"/>
              <a:t>총 </a:t>
            </a:r>
            <a:r>
              <a:rPr lang="ko-KR" altLang="en-US" dirty="0"/>
              <a:t>가용 용량 </a:t>
            </a:r>
            <a:r>
              <a:rPr lang="en-US" altLang="ko-KR" dirty="0"/>
              <a:t>= 256 byte</a:t>
            </a:r>
          </a:p>
        </p:txBody>
      </p:sp>
      <p:pic>
        <p:nvPicPr>
          <p:cNvPr id="10" name="내용 개체 틀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57" y="1468804"/>
            <a:ext cx="4311599" cy="4351338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1836897" y="2605454"/>
            <a:ext cx="822960" cy="705485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247258" y="2605454"/>
            <a:ext cx="838200" cy="70500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690814" y="2605454"/>
            <a:ext cx="521494" cy="705485"/>
          </a:xfrm>
          <a:prstGeom prst="rect">
            <a:avLst/>
          </a:prstGeom>
          <a:noFill/>
          <a:ln w="3492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9159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Implementation Spec – (1) I/O Interface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/>
              <a:t>Project1 Fall, 2013; Midterm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799" y="2296461"/>
            <a:ext cx="2514599" cy="199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아래쪽 화살표 2047"/>
          <p:cNvSpPr/>
          <p:nvPr/>
        </p:nvSpPr>
        <p:spPr>
          <a:xfrm>
            <a:off x="8181975" y="4248148"/>
            <a:ext cx="66675" cy="47625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49" y="4781550"/>
            <a:ext cx="2609850" cy="36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아래쪽 화살표 46"/>
          <p:cNvSpPr/>
          <p:nvPr/>
        </p:nvSpPr>
        <p:spPr>
          <a:xfrm>
            <a:off x="8048625" y="1924050"/>
            <a:ext cx="266700" cy="372411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4" name="모서리가 둥근 직사각형 2053"/>
          <p:cNvSpPr/>
          <p:nvPr/>
        </p:nvSpPr>
        <p:spPr>
          <a:xfrm>
            <a:off x="7229474" y="1468993"/>
            <a:ext cx="1304925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Tag Read</a:t>
            </a:r>
            <a:endParaRPr lang="ko-KR" altLang="en-US" dirty="0"/>
          </a:p>
        </p:txBody>
      </p:sp>
      <p:sp>
        <p:nvSpPr>
          <p:cNvPr id="49" name="아래쪽 화살표 48"/>
          <p:cNvSpPr/>
          <p:nvPr/>
        </p:nvSpPr>
        <p:spPr>
          <a:xfrm>
            <a:off x="8048625" y="5257800"/>
            <a:ext cx="266700" cy="372411"/>
          </a:xfrm>
          <a:prstGeom prst="downArrow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모서리가 둥근 직사각형 50"/>
          <p:cNvSpPr/>
          <p:nvPr/>
        </p:nvSpPr>
        <p:spPr>
          <a:xfrm>
            <a:off x="7229474" y="5726668"/>
            <a:ext cx="1304925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Tag Write</a:t>
            </a:r>
            <a:endParaRPr lang="ko-KR" altLang="en-US" dirty="0"/>
          </a:p>
        </p:txBody>
      </p:sp>
      <p:sp>
        <p:nvSpPr>
          <p:cNvPr id="52" name="모서리가 둥근 직사각형 51"/>
          <p:cNvSpPr/>
          <p:nvPr/>
        </p:nvSpPr>
        <p:spPr>
          <a:xfrm>
            <a:off x="2438400" y="1623262"/>
            <a:ext cx="1601386" cy="586740"/>
          </a:xfrm>
          <a:prstGeom prst="roundRect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Tag.connect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53" name="모서리가 둥근 직사각형 52"/>
          <p:cNvSpPr/>
          <p:nvPr/>
        </p:nvSpPr>
        <p:spPr>
          <a:xfrm>
            <a:off x="4339007" y="1211187"/>
            <a:ext cx="1252167" cy="4120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Connect Failure</a:t>
            </a:r>
            <a:endParaRPr lang="ko-KR" altLang="en-US" sz="1400" dirty="0"/>
          </a:p>
        </p:txBody>
      </p:sp>
      <p:sp>
        <p:nvSpPr>
          <p:cNvPr id="55" name="모서리가 둥근 직사각형 54"/>
          <p:cNvSpPr/>
          <p:nvPr/>
        </p:nvSpPr>
        <p:spPr>
          <a:xfrm>
            <a:off x="487087" y="1623262"/>
            <a:ext cx="1589363" cy="586740"/>
          </a:xfrm>
          <a:prstGeom prst="roundRect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onNewIntent</a:t>
            </a:r>
            <a:r>
              <a:rPr lang="en-US" altLang="ko-KR" dirty="0" smtClean="0"/>
              <a:t>()</a:t>
            </a:r>
            <a:endParaRPr lang="ko-KR" altLang="en-US" dirty="0"/>
          </a:p>
        </p:txBody>
      </p:sp>
      <p:sp>
        <p:nvSpPr>
          <p:cNvPr id="56" name="오른쪽 화살표 55"/>
          <p:cNvSpPr/>
          <p:nvPr/>
        </p:nvSpPr>
        <p:spPr>
          <a:xfrm rot="10800000" flipH="1">
            <a:off x="2132423" y="1801778"/>
            <a:ext cx="267288" cy="19847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5" name="굽은 화살표 2054"/>
          <p:cNvSpPr/>
          <p:nvPr/>
        </p:nvSpPr>
        <p:spPr>
          <a:xfrm>
            <a:off x="3932100" y="1321153"/>
            <a:ext cx="406908" cy="302109"/>
          </a:xfrm>
          <a:prstGeom prst="bentArrow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67049" y="1201678"/>
            <a:ext cx="10208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Timer Out</a:t>
            </a:r>
            <a:endParaRPr lang="ko-KR" altLang="en-US" sz="1400" dirty="0"/>
          </a:p>
        </p:txBody>
      </p:sp>
      <p:sp>
        <p:nvSpPr>
          <p:cNvPr id="59" name="오른쪽 화살표 58"/>
          <p:cNvSpPr/>
          <p:nvPr/>
        </p:nvSpPr>
        <p:spPr>
          <a:xfrm rot="16200000" flipH="1">
            <a:off x="2441055" y="2292566"/>
            <a:ext cx="284759" cy="23639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모서리가 둥근 직사각형 59"/>
          <p:cNvSpPr/>
          <p:nvPr/>
        </p:nvSpPr>
        <p:spPr>
          <a:xfrm>
            <a:off x="483587" y="2594897"/>
            <a:ext cx="3093901" cy="672305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Tag. </a:t>
            </a:r>
            <a:r>
              <a:rPr lang="en-US" altLang="ko-KR" sz="1400" dirty="0" err="1" smtClean="0"/>
              <a:t>authenticateSectorWithKeyA</a:t>
            </a:r>
            <a:r>
              <a:rPr lang="en-US" altLang="ko-KR" sz="1400" dirty="0" smtClean="0"/>
              <a:t>	</a:t>
            </a:r>
            <a:endParaRPr lang="en-US" altLang="ko-KR" sz="1400" dirty="0"/>
          </a:p>
          <a:p>
            <a:r>
              <a:rPr lang="en-US" altLang="ko-KR" sz="1400" dirty="0" smtClean="0"/>
              <a:t>	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Sector, byte[24] key)</a:t>
            </a:r>
            <a:endParaRPr lang="ko-KR" altLang="en-US" sz="1400" dirty="0"/>
          </a:p>
        </p:txBody>
      </p:sp>
      <p:sp>
        <p:nvSpPr>
          <p:cNvPr id="61" name="모서리가 둥근 직사각형 60"/>
          <p:cNvSpPr/>
          <p:nvPr/>
        </p:nvSpPr>
        <p:spPr>
          <a:xfrm>
            <a:off x="3802654" y="2322744"/>
            <a:ext cx="1710124" cy="460793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Authentication Failure</a:t>
            </a:r>
            <a:endParaRPr lang="ko-KR" altLang="en-US" sz="1400" dirty="0"/>
          </a:p>
        </p:txBody>
      </p:sp>
      <p:sp>
        <p:nvSpPr>
          <p:cNvPr id="2056" name="굽은 화살표 2055"/>
          <p:cNvSpPr/>
          <p:nvPr/>
        </p:nvSpPr>
        <p:spPr>
          <a:xfrm>
            <a:off x="3448042" y="2410761"/>
            <a:ext cx="354612" cy="372776"/>
          </a:xfrm>
          <a:prstGeom prst="bentArrow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487087" y="3445400"/>
            <a:ext cx="3090401" cy="672304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ko-KR" sz="1400" dirty="0" smtClean="0"/>
              <a:t>Tag. </a:t>
            </a:r>
            <a:r>
              <a:rPr lang="en-US" altLang="ko-KR" sz="1400" dirty="0" err="1" smtClean="0"/>
              <a:t>authenticateSectorWithKeyB</a:t>
            </a:r>
            <a:r>
              <a:rPr lang="en-US" altLang="ko-KR" sz="1400" dirty="0" smtClean="0"/>
              <a:t>		(</a:t>
            </a:r>
            <a:r>
              <a:rPr lang="en-US" altLang="ko-KR" sz="1400" dirty="0" err="1" smtClean="0"/>
              <a:t>int</a:t>
            </a:r>
            <a:r>
              <a:rPr lang="en-US" altLang="ko-KR" sz="1400" dirty="0" smtClean="0"/>
              <a:t> Sector, byte[24] key)</a:t>
            </a:r>
            <a:endParaRPr lang="ko-KR" altLang="en-US" sz="1400" dirty="0"/>
          </a:p>
        </p:txBody>
      </p:sp>
      <p:sp>
        <p:nvSpPr>
          <p:cNvPr id="64" name="오른쪽 화살표 63"/>
          <p:cNvSpPr/>
          <p:nvPr/>
        </p:nvSpPr>
        <p:spPr>
          <a:xfrm rot="16200000" flipH="1">
            <a:off x="2441056" y="3291387"/>
            <a:ext cx="284759" cy="23639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7" name="위로 굽은 화살표 2056"/>
          <p:cNvSpPr/>
          <p:nvPr/>
        </p:nvSpPr>
        <p:spPr>
          <a:xfrm>
            <a:off x="3603149" y="2784768"/>
            <a:ext cx="306752" cy="845488"/>
          </a:xfrm>
          <a:prstGeom prst="bentUpArrow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59" name="직선 연결선 2058"/>
          <p:cNvCxnSpPr/>
          <p:nvPr/>
        </p:nvCxnSpPr>
        <p:spPr>
          <a:xfrm>
            <a:off x="5829299" y="1201678"/>
            <a:ext cx="0" cy="495147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0" name="모서리가 둥근 직사각형 69"/>
          <p:cNvSpPr/>
          <p:nvPr/>
        </p:nvSpPr>
        <p:spPr>
          <a:xfrm>
            <a:off x="4039786" y="3551962"/>
            <a:ext cx="1461002" cy="491492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Authentication Success</a:t>
            </a:r>
            <a:endParaRPr lang="ko-KR" altLang="en-US" sz="1400" dirty="0"/>
          </a:p>
        </p:txBody>
      </p:sp>
      <p:sp>
        <p:nvSpPr>
          <p:cNvPr id="71" name="오른쪽 화살표 70"/>
          <p:cNvSpPr/>
          <p:nvPr/>
        </p:nvSpPr>
        <p:spPr>
          <a:xfrm rot="10800000" flipH="1">
            <a:off x="3688060" y="3727047"/>
            <a:ext cx="267288" cy="19847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모서리가 둥근 직사각형 71"/>
          <p:cNvSpPr/>
          <p:nvPr/>
        </p:nvSpPr>
        <p:spPr>
          <a:xfrm>
            <a:off x="483587" y="4295774"/>
            <a:ext cx="4417617" cy="531272"/>
          </a:xfrm>
          <a:prstGeom prst="roundRect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byte[16] Data = </a:t>
            </a:r>
            <a:r>
              <a:rPr lang="en-US" altLang="ko-KR" sz="2000" dirty="0" err="1" smtClean="0"/>
              <a:t>Tag.readBlock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int</a:t>
            </a:r>
            <a:r>
              <a:rPr lang="en-US" altLang="ko-KR" sz="2000" dirty="0" smtClean="0"/>
              <a:t> Block)</a:t>
            </a:r>
            <a:endParaRPr lang="ko-KR" altLang="en-US" sz="2000" dirty="0"/>
          </a:p>
        </p:txBody>
      </p:sp>
      <p:sp>
        <p:nvSpPr>
          <p:cNvPr id="73" name="모서리가 둥근 직사각형 72"/>
          <p:cNvSpPr/>
          <p:nvPr/>
        </p:nvSpPr>
        <p:spPr>
          <a:xfrm>
            <a:off x="483586" y="5086350"/>
            <a:ext cx="4417617" cy="514417"/>
          </a:xfrm>
          <a:prstGeom prst="roundRect">
            <a:avLst/>
          </a:prstGeom>
          <a:ln w="38100">
            <a:solidFill>
              <a:srgbClr val="FF99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/>
              <a:t>Tag.writeBlock</a:t>
            </a:r>
            <a:r>
              <a:rPr lang="en-US" altLang="ko-KR" sz="2000" dirty="0" smtClean="0"/>
              <a:t>(</a:t>
            </a:r>
            <a:r>
              <a:rPr lang="en-US" altLang="ko-KR" sz="2000" dirty="0" err="1" smtClean="0"/>
              <a:t>int</a:t>
            </a:r>
            <a:r>
              <a:rPr lang="en-US" altLang="ko-KR" sz="2000" dirty="0" smtClean="0"/>
              <a:t> Block,   byte[16] Data)</a:t>
            </a:r>
            <a:endParaRPr lang="ko-KR" altLang="en-US" sz="2000" dirty="0"/>
          </a:p>
        </p:txBody>
      </p:sp>
      <p:sp>
        <p:nvSpPr>
          <p:cNvPr id="2060" name="굽은 화살표 2059"/>
          <p:cNvSpPr/>
          <p:nvPr/>
        </p:nvSpPr>
        <p:spPr>
          <a:xfrm rot="10800000">
            <a:off x="5022345" y="4058258"/>
            <a:ext cx="299456" cy="436930"/>
          </a:xfrm>
          <a:prstGeom prst="ben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5" name="굽은 화살표 74"/>
          <p:cNvSpPr/>
          <p:nvPr/>
        </p:nvSpPr>
        <p:spPr>
          <a:xfrm rot="10800000">
            <a:off x="5022345" y="4043454"/>
            <a:ext cx="299456" cy="1400551"/>
          </a:xfrm>
          <a:prstGeom prst="ben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61" name="오른쪽 화살표 2060"/>
          <p:cNvSpPr/>
          <p:nvPr/>
        </p:nvSpPr>
        <p:spPr>
          <a:xfrm rot="18494812" flipV="1">
            <a:off x="4748431" y="3211898"/>
            <a:ext cx="3195832" cy="90036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2" name="오른쪽 화살표 2061"/>
          <p:cNvSpPr/>
          <p:nvPr/>
        </p:nvSpPr>
        <p:spPr>
          <a:xfrm rot="515129">
            <a:off x="5356997" y="5590377"/>
            <a:ext cx="1696264" cy="79669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모서리가 둥근 직사각형 77"/>
          <p:cNvSpPr/>
          <p:nvPr/>
        </p:nvSpPr>
        <p:spPr>
          <a:xfrm>
            <a:off x="720089" y="5796213"/>
            <a:ext cx="1173480" cy="399114"/>
          </a:xfrm>
          <a:prstGeom prst="roundRect">
            <a:avLst/>
          </a:prstGeom>
          <a:ln w="34925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/>
              <a:t>Tag.close</a:t>
            </a:r>
            <a:r>
              <a:rPr lang="en-US" altLang="ko-KR" sz="1400" dirty="0" smtClean="0"/>
              <a:t>()</a:t>
            </a:r>
            <a:endParaRPr lang="ko-KR" altLang="en-US" sz="1400" dirty="0"/>
          </a:p>
        </p:txBody>
      </p:sp>
      <p:sp>
        <p:nvSpPr>
          <p:cNvPr id="79" name="모서리가 둥근 직사각형 78"/>
          <p:cNvSpPr/>
          <p:nvPr/>
        </p:nvSpPr>
        <p:spPr>
          <a:xfrm>
            <a:off x="3548814" y="5801727"/>
            <a:ext cx="1173480" cy="393600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I/O Failure</a:t>
            </a:r>
            <a:endParaRPr lang="ko-KR" altLang="en-US" sz="1400" dirty="0"/>
          </a:p>
        </p:txBody>
      </p:sp>
      <p:sp>
        <p:nvSpPr>
          <p:cNvPr id="2063" name="위로 굽은 화살표 2062"/>
          <p:cNvSpPr/>
          <p:nvPr/>
        </p:nvSpPr>
        <p:spPr>
          <a:xfrm rot="5400000">
            <a:off x="-112400" y="5320662"/>
            <a:ext cx="1409421" cy="255555"/>
          </a:xfrm>
          <a:prstGeom prst="bentUp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4" name="아래쪽 화살표 2063"/>
          <p:cNvSpPr/>
          <p:nvPr/>
        </p:nvSpPr>
        <p:spPr>
          <a:xfrm>
            <a:off x="1171575" y="5600767"/>
            <a:ext cx="135254" cy="19544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위로 굽은 화살표 81"/>
          <p:cNvSpPr/>
          <p:nvPr/>
        </p:nvSpPr>
        <p:spPr>
          <a:xfrm rot="5400000">
            <a:off x="2662160" y="5348958"/>
            <a:ext cx="1409421" cy="255555"/>
          </a:xfrm>
          <a:prstGeom prst="bentUpArrow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3" name="아래쪽 화살표 82"/>
          <p:cNvSpPr/>
          <p:nvPr/>
        </p:nvSpPr>
        <p:spPr>
          <a:xfrm>
            <a:off x="4050263" y="5606281"/>
            <a:ext cx="135254" cy="195446"/>
          </a:xfrm>
          <a:prstGeom prst="downArrow">
            <a:avLst/>
          </a:prstGeom>
          <a:solidFill>
            <a:srgbClr val="FF00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5308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Implementation Spec – </a:t>
            </a:r>
            <a:r>
              <a:rPr lang="en-US" altLang="ko-KR" dirty="0" smtClean="0"/>
              <a:t>(2) Inter Module</a:t>
            </a:r>
            <a:endParaRPr lang="ko-KR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smtClean="0">
                <a:solidFill>
                  <a:srgbClr val="464653"/>
                </a:solidFill>
              </a:rPr>
              <a:t>Project1 Fall, 2013; Midterm</a:t>
            </a:r>
            <a:endParaRPr lang="ko-KR" altLang="en-US">
              <a:solidFill>
                <a:srgbClr val="464653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217C8-C1B9-4E84-BCEB-D9195FCD889E}" type="slidenum">
              <a:rPr lang="ko-KR" altLang="en-US" smtClean="0">
                <a:solidFill>
                  <a:srgbClr val="464653"/>
                </a:solidFill>
              </a:rPr>
              <a:pPr/>
              <a:t>9</a:t>
            </a:fld>
            <a:endParaRPr lang="ko-KR" altLang="en-US">
              <a:solidFill>
                <a:srgbClr val="464653"/>
              </a:solidFill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450691"/>
              </p:ext>
            </p:extLst>
          </p:nvPr>
        </p:nvGraphicFramePr>
        <p:xfrm>
          <a:off x="457200" y="1301751"/>
          <a:ext cx="1752600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216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MainActivity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SubNameTV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TextView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EnrollBtn</a:t>
                      </a:r>
                      <a:r>
                        <a:rPr lang="en-US" altLang="ko-KR" sz="1200" dirty="0" smtClean="0"/>
                        <a:t> :</a:t>
                      </a:r>
                      <a:r>
                        <a:rPr lang="en-US" altLang="ko-KR" sz="1200" baseline="0" dirty="0" smtClean="0"/>
                        <a:t> Button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err="1" smtClean="0"/>
                        <a:t>OnClick</a:t>
                      </a:r>
                      <a:r>
                        <a:rPr lang="en-US" altLang="ko-KR" sz="1200" dirty="0" smtClean="0"/>
                        <a:t>()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189534"/>
              </p:ext>
            </p:extLst>
          </p:nvPr>
        </p:nvGraphicFramePr>
        <p:xfrm>
          <a:off x="466725" y="2654301"/>
          <a:ext cx="175260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216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EnrollActivity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SubNameTV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TextView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NewBtn</a:t>
                      </a:r>
                      <a:r>
                        <a:rPr lang="en-US" altLang="ko-KR" sz="1200" dirty="0" smtClean="0"/>
                        <a:t> :</a:t>
                      </a:r>
                      <a:r>
                        <a:rPr lang="en-US" altLang="ko-KR" sz="1200" baseline="0" dirty="0" smtClean="0"/>
                        <a:t> Button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ModifyBtn</a:t>
                      </a:r>
                      <a:r>
                        <a:rPr lang="en-US" altLang="ko-KR" sz="1200" dirty="0" smtClean="0"/>
                        <a:t> :</a:t>
                      </a:r>
                      <a:r>
                        <a:rPr lang="en-US" altLang="ko-KR" sz="1200" baseline="0" dirty="0" smtClean="0"/>
                        <a:t> Button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DeleteBtn</a:t>
                      </a:r>
                      <a:r>
                        <a:rPr lang="en-US" altLang="ko-KR" sz="1200" baseline="0" dirty="0" smtClean="0"/>
                        <a:t> : Button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err="1" smtClean="0"/>
                        <a:t>OnClick</a:t>
                      </a:r>
                      <a:r>
                        <a:rPr lang="en-US" altLang="ko-KR" sz="1200" dirty="0" smtClean="0"/>
                        <a:t>()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820710"/>
              </p:ext>
            </p:extLst>
          </p:nvPr>
        </p:nvGraphicFramePr>
        <p:xfrm>
          <a:off x="2419350" y="1301751"/>
          <a:ext cx="19050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216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Enroll_NewActivity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ItemIDText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ItemNameText</a:t>
                      </a:r>
                      <a:r>
                        <a:rPr lang="en-US" altLang="ko-KR" sz="1200" dirty="0" smtClean="0"/>
                        <a:t> :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PurchaseDateText</a:t>
                      </a:r>
                      <a:r>
                        <a:rPr lang="en-US" altLang="ko-KR" sz="1200" dirty="0" smtClean="0"/>
                        <a:t> :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PriceText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- Manager1Text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- Manager2Text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SectionText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ClassText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SubmitBtn</a:t>
                      </a:r>
                      <a:r>
                        <a:rPr lang="en-US" altLang="ko-KR" sz="1200" baseline="0" dirty="0" smtClean="0"/>
                        <a:t> : Button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TagGenBtn</a:t>
                      </a:r>
                      <a:r>
                        <a:rPr lang="en-US" altLang="ko-KR" sz="1200" baseline="0" dirty="0" smtClean="0"/>
                        <a:t> : Button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NFCIDText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err="1" smtClean="0"/>
                        <a:t>OnClick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CheckInput</a:t>
                      </a:r>
                      <a:r>
                        <a:rPr lang="en-US" altLang="ko-KR" sz="1200" dirty="0" smtClean="0"/>
                        <a:t>()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8397892"/>
              </p:ext>
            </p:extLst>
          </p:nvPr>
        </p:nvGraphicFramePr>
        <p:xfrm>
          <a:off x="428625" y="4587876"/>
          <a:ext cx="1905000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</a:tblGrid>
              <a:tr h="216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Enroll_ModifyActivity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en-US" altLang="ko-KR" sz="800" baseline="0" dirty="0" smtClean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err="1" smtClean="0"/>
                        <a:t>OnClick</a:t>
                      </a:r>
                      <a:r>
                        <a:rPr lang="en-US" altLang="ko-KR" sz="1200" dirty="0" smtClean="0"/>
                        <a:t>()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383848"/>
              </p:ext>
            </p:extLst>
          </p:nvPr>
        </p:nvGraphicFramePr>
        <p:xfrm>
          <a:off x="4524375" y="1301751"/>
          <a:ext cx="217170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</a:tblGrid>
              <a:tr h="216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NFCProcess</a:t>
                      </a:r>
                      <a:endParaRPr lang="ko-KR" altLang="en-US" sz="12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atinLnBrk="1"/>
                      <a:endParaRPr lang="en-US" altLang="ko-KR" sz="800" baseline="0" dirty="0" smtClean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OnResume</a:t>
                      </a:r>
                      <a:r>
                        <a:rPr lang="en-US" altLang="ko-KR" sz="1200" baseline="0" dirty="0" smtClean="0"/>
                        <a:t>()   + </a:t>
                      </a:r>
                      <a:r>
                        <a:rPr lang="en-US" altLang="ko-KR" sz="1200" baseline="0" dirty="0" err="1" smtClean="0"/>
                        <a:t>OnPause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en-US" altLang="ko-KR" sz="1200" dirty="0" smtClean="0"/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DetectProcess</a:t>
                      </a:r>
                      <a:r>
                        <a:rPr lang="en-US" altLang="ko-KR" sz="1200" baseline="0" dirty="0" smtClean="0"/>
                        <a:t>(intent : intent)</a:t>
                      </a:r>
                      <a:endParaRPr lang="en-US" altLang="ko-KR" sz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486638"/>
              </p:ext>
            </p:extLst>
          </p:nvPr>
        </p:nvGraphicFramePr>
        <p:xfrm>
          <a:off x="4688843" y="2547598"/>
          <a:ext cx="1752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21614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NFCDetectActivity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MessageTV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TextView</a:t>
                      </a:r>
                      <a:endParaRPr lang="en-US" altLang="ko-KR" sz="1200" baseline="0" dirty="0" smtClean="0"/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 smtClean="0"/>
                        <a:t>- </a:t>
                      </a:r>
                      <a:r>
                        <a:rPr lang="en-US" altLang="ko-KR" sz="1200" dirty="0" err="1" smtClean="0"/>
                        <a:t>ConfirmBtn</a:t>
                      </a:r>
                      <a:r>
                        <a:rPr lang="en-US" altLang="ko-KR" sz="1200" dirty="0" smtClean="0"/>
                        <a:t> :</a:t>
                      </a:r>
                      <a:r>
                        <a:rPr lang="en-US" altLang="ko-KR" sz="1200" baseline="0" dirty="0" smtClean="0"/>
                        <a:t> Button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ItemIDText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ko-KR" altLang="en-US" sz="1200" dirty="0" smtClean="0"/>
                    </a:p>
                  </a:txBody>
                  <a:tcPr/>
                </a:tc>
              </a:tr>
              <a:tr h="3602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dirty="0" err="1" smtClean="0"/>
                        <a:t>OnClick</a:t>
                      </a:r>
                      <a:r>
                        <a:rPr lang="en-US" altLang="ko-KR" sz="1200" dirty="0" smtClean="0"/>
                        <a:t>()</a:t>
                      </a:r>
                      <a:endParaRPr lang="ko-KR" alt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006333"/>
              </p:ext>
            </p:extLst>
          </p:nvPr>
        </p:nvGraphicFramePr>
        <p:xfrm>
          <a:off x="6800850" y="2487931"/>
          <a:ext cx="17526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93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ExportActivity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endParaRPr lang="en-US" altLang="ko-KR" sz="800" baseline="0" dirty="0" smtClean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endParaRPr lang="en-US" altLang="ko-KR" sz="8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표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666375"/>
              </p:ext>
            </p:extLst>
          </p:nvPr>
        </p:nvGraphicFramePr>
        <p:xfrm>
          <a:off x="6800850" y="3297556"/>
          <a:ext cx="1752600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</a:tblGrid>
              <a:tr h="193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ImportActivity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endParaRPr lang="en-US" altLang="ko-KR" sz="800" baseline="0" dirty="0" smtClean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endParaRPr lang="en-US" altLang="ko-KR" sz="8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6" name="표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460299"/>
              </p:ext>
            </p:extLst>
          </p:nvPr>
        </p:nvGraphicFramePr>
        <p:xfrm>
          <a:off x="6943724" y="1373506"/>
          <a:ext cx="173355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1"/>
              </a:tblGrid>
              <a:tr h="193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NFCGenActivity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MessageTV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TextView</a:t>
                      </a:r>
                      <a:endParaRPr lang="en-US" altLang="ko-KR" sz="1200" baseline="0" dirty="0" smtClean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962529"/>
              </p:ext>
            </p:extLst>
          </p:nvPr>
        </p:nvGraphicFramePr>
        <p:xfrm>
          <a:off x="2533649" y="4993006"/>
          <a:ext cx="1733551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51"/>
              </a:tblGrid>
              <a:tr h="193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DBProcess</a:t>
                      </a:r>
                      <a:endParaRPr lang="ko-KR" altLang="en-US" sz="1200" dirty="0"/>
                    </a:p>
                  </a:txBody>
                  <a:tcPr/>
                </a:tc>
              </a:tr>
              <a:tr h="123824">
                <a:tc>
                  <a:txBody>
                    <a:bodyPr/>
                    <a:lstStyle/>
                    <a:p>
                      <a:pPr latinLnBrk="1"/>
                      <a:endParaRPr lang="en-US" altLang="ko-KR" sz="800" baseline="0" dirty="0" smtClean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DBConn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dirty="0" err="1" smtClean="0"/>
                        <a:t>SQLExe</a:t>
                      </a:r>
                      <a:r>
                        <a:rPr lang="en-US" altLang="ko-KR" sz="1200" dirty="0" smtClean="0"/>
                        <a:t>()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표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9529"/>
              </p:ext>
            </p:extLst>
          </p:nvPr>
        </p:nvGraphicFramePr>
        <p:xfrm>
          <a:off x="4524374" y="3973831"/>
          <a:ext cx="2000251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1"/>
              </a:tblGrid>
              <a:tr h="193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Export_NewActivity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DstnText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DueDateText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EditText</a:t>
                      </a:r>
                      <a:endParaRPr lang="en-US" altLang="ko-KR" sz="1200" baseline="0" dirty="0" smtClean="0"/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SubmitBtn</a:t>
                      </a:r>
                      <a:r>
                        <a:rPr lang="en-US" altLang="ko-KR" sz="1200" baseline="0" dirty="0" smtClean="0"/>
                        <a:t> : Button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GateRadio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RadioGroup</a:t>
                      </a:r>
                      <a:endParaRPr lang="en-US" altLang="ko-KR" sz="1200" baseline="0" dirty="0" smtClean="0"/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OwnerRadio</a:t>
                      </a:r>
                      <a:r>
                        <a:rPr lang="en-US" altLang="ko-KR" sz="1200" baseline="0" dirty="0" smtClean="0"/>
                        <a:t> : </a:t>
                      </a:r>
                      <a:r>
                        <a:rPr lang="en-US" altLang="ko-KR" sz="1200" baseline="0" dirty="0" err="1" smtClean="0"/>
                        <a:t>RadioGroup</a:t>
                      </a:r>
                      <a:endParaRPr lang="en-US" altLang="ko-KR" sz="1200" baseline="0" dirty="0" smtClean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OnClick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</a:t>
                      </a:r>
                      <a:r>
                        <a:rPr lang="en-US" altLang="ko-KR" sz="1200" baseline="0" dirty="0" smtClean="0"/>
                        <a:t> </a:t>
                      </a:r>
                      <a:r>
                        <a:rPr lang="en-US" altLang="ko-KR" sz="1200" baseline="0" dirty="0" err="1" smtClean="0"/>
                        <a:t>CheckInput</a:t>
                      </a:r>
                      <a:r>
                        <a:rPr lang="en-US" altLang="ko-KR" sz="1200" baseline="0" dirty="0" smtClean="0"/>
                        <a:t>()</a:t>
                      </a:r>
                      <a:endParaRPr lang="en-US" altLang="ko-KR" sz="12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763669"/>
              </p:ext>
            </p:extLst>
          </p:nvPr>
        </p:nvGraphicFramePr>
        <p:xfrm>
          <a:off x="6677024" y="4345306"/>
          <a:ext cx="200025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51"/>
              </a:tblGrid>
              <a:tr h="1930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err="1" smtClean="0"/>
                        <a:t>Export_ModifyActivity</a:t>
                      </a:r>
                      <a:endParaRPr lang="ko-KR" altLang="en-US" sz="1200" dirty="0"/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ConfirBtn</a:t>
                      </a:r>
                      <a:r>
                        <a:rPr lang="en-US" altLang="ko-KR" sz="1200" baseline="0" dirty="0" smtClean="0"/>
                        <a:t>: Button</a:t>
                      </a:r>
                    </a:p>
                    <a:p>
                      <a:pPr marL="0" indent="0" latinLnBrk="1">
                        <a:buFontTx/>
                        <a:buNone/>
                      </a:pPr>
                      <a:r>
                        <a:rPr lang="en-US" altLang="ko-KR" sz="1200" baseline="0" dirty="0" smtClean="0"/>
                        <a:t>- </a:t>
                      </a:r>
                      <a:r>
                        <a:rPr lang="en-US" altLang="ko-KR" sz="1200" baseline="0" dirty="0" err="1" smtClean="0"/>
                        <a:t>DeleteBtn</a:t>
                      </a:r>
                      <a:r>
                        <a:rPr lang="en-US" altLang="ko-KR" sz="1200" baseline="0" dirty="0" smtClean="0"/>
                        <a:t> : Button</a:t>
                      </a:r>
                    </a:p>
                  </a:txBody>
                  <a:tcPr/>
                </a:tc>
              </a:tr>
              <a:tr h="1930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OnCreate</a:t>
                      </a:r>
                      <a:r>
                        <a:rPr lang="en-US" altLang="ko-KR" sz="1200" dirty="0" smtClean="0"/>
                        <a:t>()</a:t>
                      </a:r>
                    </a:p>
                    <a:p>
                      <a:pPr latinLnBrk="1"/>
                      <a:r>
                        <a:rPr lang="en-US" altLang="ko-KR" sz="1200" dirty="0" smtClean="0"/>
                        <a:t>+ </a:t>
                      </a:r>
                      <a:r>
                        <a:rPr lang="en-US" altLang="ko-KR" sz="1200" dirty="0" err="1" smtClean="0"/>
                        <a:t>OnClick</a:t>
                      </a:r>
                      <a:r>
                        <a:rPr lang="en-US" altLang="ko-KR" sz="1200" dirty="0" smtClean="0"/>
                        <a:t>()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오른쪽 화살표 19"/>
          <p:cNvSpPr/>
          <p:nvPr/>
        </p:nvSpPr>
        <p:spPr>
          <a:xfrm rot="18828724">
            <a:off x="2172425" y="4592956"/>
            <a:ext cx="3905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위쪽 화살표 20"/>
          <p:cNvSpPr/>
          <p:nvPr/>
        </p:nvSpPr>
        <p:spPr>
          <a:xfrm>
            <a:off x="5514975" y="2409825"/>
            <a:ext cx="47625" cy="20955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왼쪽 화살표 21"/>
          <p:cNvSpPr/>
          <p:nvPr/>
        </p:nvSpPr>
        <p:spPr>
          <a:xfrm>
            <a:off x="6667500" y="1724025"/>
            <a:ext cx="30480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왼쪽 화살표 22"/>
          <p:cNvSpPr/>
          <p:nvPr/>
        </p:nvSpPr>
        <p:spPr>
          <a:xfrm rot="282246">
            <a:off x="6442560" y="2565969"/>
            <a:ext cx="449880" cy="4571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왼쪽 화살표 23"/>
          <p:cNvSpPr/>
          <p:nvPr/>
        </p:nvSpPr>
        <p:spPr>
          <a:xfrm rot="3554547">
            <a:off x="6296755" y="2973845"/>
            <a:ext cx="692782" cy="571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왼쪽 화살표 24"/>
          <p:cNvSpPr/>
          <p:nvPr/>
        </p:nvSpPr>
        <p:spPr>
          <a:xfrm rot="2374151">
            <a:off x="6462659" y="4216992"/>
            <a:ext cx="495300" cy="952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96704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3944</TotalTime>
  <Words>845</Words>
  <Application>Microsoft Office PowerPoint</Application>
  <PresentationFormat>화면 슬라이드 쇼(4:3)</PresentationFormat>
  <Paragraphs>307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7" baseType="lpstr">
      <vt:lpstr>굴림</vt:lpstr>
      <vt:lpstr>Arial</vt:lpstr>
      <vt:lpstr>Wingdings 3</vt:lpstr>
      <vt:lpstr>Bookman Old Style</vt:lpstr>
      <vt:lpstr>돋움</vt:lpstr>
      <vt:lpstr>나눔고딕</vt:lpstr>
      <vt:lpstr>맑은 고딕</vt:lpstr>
      <vt:lpstr>Corbel</vt:lpstr>
      <vt:lpstr>Gill Sans MT</vt:lpstr>
      <vt:lpstr>Wingdings</vt:lpstr>
      <vt:lpstr>원본</vt:lpstr>
      <vt:lpstr>NFC Tag를 통한 기기 출입관리 프로그램</vt:lpstr>
      <vt:lpstr>Contents </vt:lpstr>
      <vt:lpstr>Overview</vt:lpstr>
      <vt:lpstr>Goal/Problem &amp; Requirement</vt:lpstr>
      <vt:lpstr>Approach</vt:lpstr>
      <vt:lpstr>Development Environment</vt:lpstr>
      <vt:lpstr>Architecture</vt:lpstr>
      <vt:lpstr>Implementation Spec – (1) I/O Interface</vt:lpstr>
      <vt:lpstr>Implementation Spec – (2) Inter Module</vt:lpstr>
      <vt:lpstr>Implementation Spec – (3) Modules</vt:lpstr>
      <vt:lpstr>Current Status – (1) User Interface</vt:lpstr>
      <vt:lpstr>Current Status – (2) Database</vt:lpstr>
      <vt:lpstr>Further Plan</vt:lpstr>
      <vt:lpstr>Division and Assignment of Work</vt:lpstr>
      <vt:lpstr>Schedule </vt:lpstr>
      <vt:lpstr>감사합니다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문서의 제목 나눔고딕B, 54pt</dc:title>
  <dc:creator>네이버 한글캠페인</dc:creator>
  <cp:lastModifiedBy>User</cp:lastModifiedBy>
  <cp:revision>97</cp:revision>
  <cp:lastPrinted>2011-08-28T13:13:29Z</cp:lastPrinted>
  <dcterms:created xsi:type="dcterms:W3CDTF">2011-08-24T01:05:33Z</dcterms:created>
  <dcterms:modified xsi:type="dcterms:W3CDTF">2013-11-07T09:05:17Z</dcterms:modified>
</cp:coreProperties>
</file>